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49444-3623-4F23-B3C3-236FBB474A78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E01BBC4-65EF-4FD0-99FF-0C9E9F6C9E4C}">
      <dgm:prSet phldrT="[Tekst]"/>
      <dgm:spPr/>
      <dgm:t>
        <a:bodyPr/>
        <a:lstStyle/>
        <a:p>
          <a:r>
            <a:rPr lang="pl-PL" dirty="0" smtClean="0"/>
            <a:t>Poczucie bezpieczeństwa</a:t>
          </a:r>
          <a:endParaRPr lang="pl-PL" dirty="0"/>
        </a:p>
      </dgm:t>
    </dgm:pt>
    <dgm:pt modelId="{B99BE4D1-7EBE-4C6C-A63F-4B4412DE8CC1}" type="parTrans" cxnId="{9E70A342-624A-4BB6-B567-BA1331E2B7A5}">
      <dgm:prSet/>
      <dgm:spPr/>
      <dgm:t>
        <a:bodyPr/>
        <a:lstStyle/>
        <a:p>
          <a:endParaRPr lang="pl-PL"/>
        </a:p>
      </dgm:t>
    </dgm:pt>
    <dgm:pt modelId="{531E6E5C-119D-4CFF-B1BC-89D004F4AF96}" type="sibTrans" cxnId="{9E70A342-624A-4BB6-B567-BA1331E2B7A5}">
      <dgm:prSet/>
      <dgm:spPr/>
      <dgm:t>
        <a:bodyPr/>
        <a:lstStyle/>
        <a:p>
          <a:endParaRPr lang="pl-PL"/>
        </a:p>
      </dgm:t>
    </dgm:pt>
    <dgm:pt modelId="{9013070C-25DE-4D23-B8AD-AA330AC717A9}">
      <dgm:prSet phldrT="[Tekst]"/>
      <dgm:spPr/>
      <dgm:t>
        <a:bodyPr/>
        <a:lstStyle/>
        <a:p>
          <a:r>
            <a:rPr lang="pl-PL" dirty="0" smtClean="0"/>
            <a:t>Estetyka</a:t>
          </a:r>
          <a:endParaRPr lang="pl-PL" dirty="0"/>
        </a:p>
      </dgm:t>
    </dgm:pt>
    <dgm:pt modelId="{2E538065-3B62-4036-8670-9D97FE535870}" type="parTrans" cxnId="{4F3462A6-0E34-40B2-A26F-FD6A0196D65E}">
      <dgm:prSet/>
      <dgm:spPr/>
      <dgm:t>
        <a:bodyPr/>
        <a:lstStyle/>
        <a:p>
          <a:endParaRPr lang="pl-PL"/>
        </a:p>
      </dgm:t>
    </dgm:pt>
    <dgm:pt modelId="{55C45387-3098-4276-8EF0-13316A31C5B6}" type="sibTrans" cxnId="{4F3462A6-0E34-40B2-A26F-FD6A0196D65E}">
      <dgm:prSet/>
      <dgm:spPr/>
      <dgm:t>
        <a:bodyPr/>
        <a:lstStyle/>
        <a:p>
          <a:endParaRPr lang="pl-PL"/>
        </a:p>
      </dgm:t>
    </dgm:pt>
    <dgm:pt modelId="{C2C6B3A7-C70D-4DA3-A08C-666A813DE378}">
      <dgm:prSet phldrT="[Tekst]"/>
      <dgm:spPr/>
      <dgm:t>
        <a:bodyPr/>
        <a:lstStyle/>
        <a:p>
          <a:r>
            <a:rPr lang="pl-PL" dirty="0" smtClean="0"/>
            <a:t>Dobra aranżacja- ławki</a:t>
          </a:r>
          <a:endParaRPr lang="pl-PL" dirty="0"/>
        </a:p>
      </dgm:t>
    </dgm:pt>
    <dgm:pt modelId="{EBF6BC45-6562-49F7-AE18-7C6093BDF72E}" type="parTrans" cxnId="{CD7980E1-41D4-4A67-A062-3AB57EB2378F}">
      <dgm:prSet/>
      <dgm:spPr/>
      <dgm:t>
        <a:bodyPr/>
        <a:lstStyle/>
        <a:p>
          <a:endParaRPr lang="pl-PL"/>
        </a:p>
      </dgm:t>
    </dgm:pt>
    <dgm:pt modelId="{309E3863-0A9B-4AF1-AD4F-942C2D81B532}" type="sibTrans" cxnId="{CD7980E1-41D4-4A67-A062-3AB57EB2378F}">
      <dgm:prSet/>
      <dgm:spPr/>
      <dgm:t>
        <a:bodyPr/>
        <a:lstStyle/>
        <a:p>
          <a:endParaRPr lang="pl-PL"/>
        </a:p>
      </dgm:t>
    </dgm:pt>
    <dgm:pt modelId="{32E43F10-6D7A-4B47-9644-79E15BDF2DB0}">
      <dgm:prSet phldrT="[Tekst]"/>
      <dgm:spPr/>
      <dgm:t>
        <a:bodyPr/>
        <a:lstStyle/>
        <a:p>
          <a:r>
            <a:rPr lang="pl-PL" dirty="0" smtClean="0"/>
            <a:t>Uporządkowanie</a:t>
          </a:r>
          <a:endParaRPr lang="pl-PL" dirty="0"/>
        </a:p>
      </dgm:t>
    </dgm:pt>
    <dgm:pt modelId="{9CB63831-5B29-4F52-841F-F6A3260C1514}" type="parTrans" cxnId="{C1344779-962B-4C9E-AF79-F238142A8D46}">
      <dgm:prSet/>
      <dgm:spPr/>
      <dgm:t>
        <a:bodyPr/>
        <a:lstStyle/>
        <a:p>
          <a:endParaRPr lang="pl-PL"/>
        </a:p>
      </dgm:t>
    </dgm:pt>
    <dgm:pt modelId="{0B36AA81-DABD-4808-AC03-D62C1907FDBF}" type="sibTrans" cxnId="{C1344779-962B-4C9E-AF79-F238142A8D46}">
      <dgm:prSet/>
      <dgm:spPr/>
      <dgm:t>
        <a:bodyPr/>
        <a:lstStyle/>
        <a:p>
          <a:endParaRPr lang="pl-PL"/>
        </a:p>
      </dgm:t>
    </dgm:pt>
    <dgm:pt modelId="{E9C234D2-360D-4FD7-95F2-72946AE69412}">
      <dgm:prSet phldrT="[Tekst]"/>
      <dgm:spPr/>
      <dgm:t>
        <a:bodyPr/>
        <a:lstStyle/>
        <a:p>
          <a:r>
            <a:rPr lang="pl-PL" dirty="0" smtClean="0"/>
            <a:t>Odpowiednie światło</a:t>
          </a:r>
          <a:endParaRPr lang="pl-PL" dirty="0"/>
        </a:p>
      </dgm:t>
    </dgm:pt>
    <dgm:pt modelId="{66643F69-7D4A-412A-A4B5-68F4E764A242}" type="parTrans" cxnId="{053D8043-4E83-42E3-8B59-6E0B546E096D}">
      <dgm:prSet/>
      <dgm:spPr/>
      <dgm:t>
        <a:bodyPr/>
        <a:lstStyle/>
        <a:p>
          <a:endParaRPr lang="pl-PL"/>
        </a:p>
      </dgm:t>
    </dgm:pt>
    <dgm:pt modelId="{F65E4B16-6FEB-4E7E-B887-286A2ABCA66B}" type="sibTrans" cxnId="{053D8043-4E83-42E3-8B59-6E0B546E096D}">
      <dgm:prSet/>
      <dgm:spPr/>
      <dgm:t>
        <a:bodyPr/>
        <a:lstStyle/>
        <a:p>
          <a:endParaRPr lang="pl-PL"/>
        </a:p>
      </dgm:t>
    </dgm:pt>
    <dgm:pt modelId="{9F89A9BA-61D9-4FE1-836A-37D3378A9F8A}">
      <dgm:prSet phldrT="[Tekst]"/>
      <dgm:spPr/>
      <dgm:t>
        <a:bodyPr/>
        <a:lstStyle/>
        <a:p>
          <a:r>
            <a:rPr lang="pl-PL" dirty="0" smtClean="0"/>
            <a:t>Możliwość zaciemnienia</a:t>
          </a:r>
          <a:endParaRPr lang="pl-PL" dirty="0"/>
        </a:p>
      </dgm:t>
    </dgm:pt>
    <dgm:pt modelId="{CD6FF948-B923-4E15-9223-74563F703FC2}" type="parTrans" cxnId="{13894B1C-5D6D-4446-971B-3FA52C66D2ED}">
      <dgm:prSet/>
      <dgm:spPr/>
      <dgm:t>
        <a:bodyPr/>
        <a:lstStyle/>
        <a:p>
          <a:endParaRPr lang="pl-PL"/>
        </a:p>
      </dgm:t>
    </dgm:pt>
    <dgm:pt modelId="{5F45FE7D-2106-4E35-95ED-C7543CA34911}" type="sibTrans" cxnId="{13894B1C-5D6D-4446-971B-3FA52C66D2ED}">
      <dgm:prSet/>
      <dgm:spPr/>
      <dgm:t>
        <a:bodyPr/>
        <a:lstStyle/>
        <a:p>
          <a:endParaRPr lang="pl-PL"/>
        </a:p>
      </dgm:t>
    </dgm:pt>
    <dgm:pt modelId="{0521EECF-20E5-448F-8404-B5A9C5785DBA}">
      <dgm:prSet phldrT="[Tekst]"/>
      <dgm:spPr/>
      <dgm:t>
        <a:bodyPr/>
        <a:lstStyle/>
        <a:p>
          <a:r>
            <a:rPr lang="pl-PL" dirty="0" smtClean="0"/>
            <a:t>Właściwa akustyka</a:t>
          </a:r>
          <a:endParaRPr lang="pl-PL" dirty="0"/>
        </a:p>
      </dgm:t>
    </dgm:pt>
    <dgm:pt modelId="{B217794B-3C82-42AE-A486-840516686E46}" type="parTrans" cxnId="{8B467E58-BF52-4A76-9E98-AF8FF1155230}">
      <dgm:prSet/>
      <dgm:spPr/>
      <dgm:t>
        <a:bodyPr/>
        <a:lstStyle/>
        <a:p>
          <a:endParaRPr lang="pl-PL"/>
        </a:p>
      </dgm:t>
    </dgm:pt>
    <dgm:pt modelId="{F221491F-FBBB-4D8C-9E07-FC845795D616}" type="sibTrans" cxnId="{8B467E58-BF52-4A76-9E98-AF8FF1155230}">
      <dgm:prSet/>
      <dgm:spPr/>
      <dgm:t>
        <a:bodyPr/>
        <a:lstStyle/>
        <a:p>
          <a:endParaRPr lang="pl-PL"/>
        </a:p>
      </dgm:t>
    </dgm:pt>
    <dgm:pt modelId="{503FD533-3E36-4744-81CC-A83D7602EECC}">
      <dgm:prSet phldrT="[Tekst]"/>
      <dgm:spPr/>
      <dgm:t>
        <a:bodyPr/>
        <a:lstStyle/>
        <a:p>
          <a:r>
            <a:rPr lang="pl-PL" dirty="0" smtClean="0"/>
            <a:t>Świeże powietrze</a:t>
          </a:r>
          <a:endParaRPr lang="pl-PL" dirty="0"/>
        </a:p>
      </dgm:t>
    </dgm:pt>
    <dgm:pt modelId="{5D5D386F-8B0E-433E-BFBA-C6DC09B6590D}" type="parTrans" cxnId="{D68318E2-C0D2-47A0-8804-A571DE333237}">
      <dgm:prSet/>
      <dgm:spPr/>
      <dgm:t>
        <a:bodyPr/>
        <a:lstStyle/>
        <a:p>
          <a:endParaRPr lang="pl-PL"/>
        </a:p>
      </dgm:t>
    </dgm:pt>
    <dgm:pt modelId="{B1E1A0CB-CDD6-46A6-921B-597D99D0BDFF}" type="sibTrans" cxnId="{D68318E2-C0D2-47A0-8804-A571DE333237}">
      <dgm:prSet/>
      <dgm:spPr/>
      <dgm:t>
        <a:bodyPr/>
        <a:lstStyle/>
        <a:p>
          <a:endParaRPr lang="pl-PL"/>
        </a:p>
      </dgm:t>
    </dgm:pt>
    <dgm:pt modelId="{B86856B5-2156-4462-8BDE-04DADD00F46C}" type="pres">
      <dgm:prSet presAssocID="{95949444-3623-4F23-B3C3-236FBB474A78}" presName="diagram" presStyleCnt="0">
        <dgm:presLayoutVars>
          <dgm:dir/>
          <dgm:resizeHandles val="exact"/>
        </dgm:presLayoutVars>
      </dgm:prSet>
      <dgm:spPr/>
    </dgm:pt>
    <dgm:pt modelId="{D06F1F54-E4C2-4F0B-B420-24BC48F4BA25}" type="pres">
      <dgm:prSet presAssocID="{BE01BBC4-65EF-4FD0-99FF-0C9E9F6C9E4C}" presName="node" presStyleLbl="node1" presStyleIdx="0" presStyleCnt="8">
        <dgm:presLayoutVars>
          <dgm:bulletEnabled val="1"/>
        </dgm:presLayoutVars>
      </dgm:prSet>
      <dgm:spPr/>
    </dgm:pt>
    <dgm:pt modelId="{28F7F8F5-3493-4F73-B56C-54F15CBA654F}" type="pres">
      <dgm:prSet presAssocID="{531E6E5C-119D-4CFF-B1BC-89D004F4AF96}" presName="sibTrans" presStyleCnt="0"/>
      <dgm:spPr/>
    </dgm:pt>
    <dgm:pt modelId="{A5E421CC-8C85-4B45-8C9F-15BEFBF1AEE5}" type="pres">
      <dgm:prSet presAssocID="{9013070C-25DE-4D23-B8AD-AA330AC717A9}" presName="node" presStyleLbl="node1" presStyleIdx="1" presStyleCnt="8">
        <dgm:presLayoutVars>
          <dgm:bulletEnabled val="1"/>
        </dgm:presLayoutVars>
      </dgm:prSet>
      <dgm:spPr/>
    </dgm:pt>
    <dgm:pt modelId="{32682C37-525F-41BE-99E4-6FCAD35C9092}" type="pres">
      <dgm:prSet presAssocID="{55C45387-3098-4276-8EF0-13316A31C5B6}" presName="sibTrans" presStyleCnt="0"/>
      <dgm:spPr/>
    </dgm:pt>
    <dgm:pt modelId="{E0D186BB-7F25-48C7-BCEC-2409DED2EEFB}" type="pres">
      <dgm:prSet presAssocID="{C2C6B3A7-C70D-4DA3-A08C-666A813DE378}" presName="node" presStyleLbl="node1" presStyleIdx="2" presStyleCnt="8">
        <dgm:presLayoutVars>
          <dgm:bulletEnabled val="1"/>
        </dgm:presLayoutVars>
      </dgm:prSet>
      <dgm:spPr/>
    </dgm:pt>
    <dgm:pt modelId="{B8A733D0-4D19-4B29-B235-2330E61DACDD}" type="pres">
      <dgm:prSet presAssocID="{309E3863-0A9B-4AF1-AD4F-942C2D81B532}" presName="sibTrans" presStyleCnt="0"/>
      <dgm:spPr/>
    </dgm:pt>
    <dgm:pt modelId="{383E18BD-E824-4743-B6E9-631CA5CEA604}" type="pres">
      <dgm:prSet presAssocID="{32E43F10-6D7A-4B47-9644-79E15BDF2DB0}" presName="node" presStyleLbl="node1" presStyleIdx="3" presStyleCnt="8">
        <dgm:presLayoutVars>
          <dgm:bulletEnabled val="1"/>
        </dgm:presLayoutVars>
      </dgm:prSet>
      <dgm:spPr/>
    </dgm:pt>
    <dgm:pt modelId="{CBA4B2CD-4C0C-4AFA-BDA9-2666244C1F3D}" type="pres">
      <dgm:prSet presAssocID="{0B36AA81-DABD-4808-AC03-D62C1907FDBF}" presName="sibTrans" presStyleCnt="0"/>
      <dgm:spPr/>
    </dgm:pt>
    <dgm:pt modelId="{FBB2C3DA-FEF7-4F08-A408-6ECA567204CB}" type="pres">
      <dgm:prSet presAssocID="{E9C234D2-360D-4FD7-95F2-72946AE69412}" presName="node" presStyleLbl="node1" presStyleIdx="4" presStyleCnt="8">
        <dgm:presLayoutVars>
          <dgm:bulletEnabled val="1"/>
        </dgm:presLayoutVars>
      </dgm:prSet>
      <dgm:spPr/>
    </dgm:pt>
    <dgm:pt modelId="{24641F4B-12DD-4C28-92E5-137B6EF483CB}" type="pres">
      <dgm:prSet presAssocID="{F65E4B16-6FEB-4E7E-B887-286A2ABCA66B}" presName="sibTrans" presStyleCnt="0"/>
      <dgm:spPr/>
    </dgm:pt>
    <dgm:pt modelId="{B85CF588-126A-4336-9FF8-456C0EAE43F6}" type="pres">
      <dgm:prSet presAssocID="{9F89A9BA-61D9-4FE1-836A-37D3378A9F8A}" presName="node" presStyleLbl="node1" presStyleIdx="5" presStyleCnt="8">
        <dgm:presLayoutVars>
          <dgm:bulletEnabled val="1"/>
        </dgm:presLayoutVars>
      </dgm:prSet>
      <dgm:spPr/>
    </dgm:pt>
    <dgm:pt modelId="{32D11AE0-D9ED-447E-ADC2-A247A7CE6541}" type="pres">
      <dgm:prSet presAssocID="{5F45FE7D-2106-4E35-95ED-C7543CA34911}" presName="sibTrans" presStyleCnt="0"/>
      <dgm:spPr/>
    </dgm:pt>
    <dgm:pt modelId="{0C8E546D-903E-4691-A58C-B61219AF71E6}" type="pres">
      <dgm:prSet presAssocID="{0521EECF-20E5-448F-8404-B5A9C5785DBA}" presName="node" presStyleLbl="node1" presStyleIdx="6" presStyleCnt="8">
        <dgm:presLayoutVars>
          <dgm:bulletEnabled val="1"/>
        </dgm:presLayoutVars>
      </dgm:prSet>
      <dgm:spPr/>
    </dgm:pt>
    <dgm:pt modelId="{292D7E88-BE5D-4CA5-AEDF-9AB252ED4730}" type="pres">
      <dgm:prSet presAssocID="{F221491F-FBBB-4D8C-9E07-FC845795D616}" presName="sibTrans" presStyleCnt="0"/>
      <dgm:spPr/>
    </dgm:pt>
    <dgm:pt modelId="{916626BC-AF0A-439C-A01B-AF1F60459C5A}" type="pres">
      <dgm:prSet presAssocID="{503FD533-3E36-4744-81CC-A83D7602EECC}" presName="node" presStyleLbl="node1" presStyleIdx="7" presStyleCnt="8">
        <dgm:presLayoutVars>
          <dgm:bulletEnabled val="1"/>
        </dgm:presLayoutVars>
      </dgm:prSet>
      <dgm:spPr/>
    </dgm:pt>
  </dgm:ptLst>
  <dgm:cxnLst>
    <dgm:cxn modelId="{3925FDFF-F829-4AC3-99E9-A545C10203D7}" type="presOf" srcId="{95949444-3623-4F23-B3C3-236FBB474A78}" destId="{B86856B5-2156-4462-8BDE-04DADD00F46C}" srcOrd="0" destOrd="0" presId="urn:microsoft.com/office/officeart/2005/8/layout/default"/>
    <dgm:cxn modelId="{99FAE4D2-C306-444D-BA3C-51725FC39837}" type="presOf" srcId="{32E43F10-6D7A-4B47-9644-79E15BDF2DB0}" destId="{383E18BD-E824-4743-B6E9-631CA5CEA604}" srcOrd="0" destOrd="0" presId="urn:microsoft.com/office/officeart/2005/8/layout/default"/>
    <dgm:cxn modelId="{254C97AD-631D-44E6-8C9B-17068BA626F5}" type="presOf" srcId="{E9C234D2-360D-4FD7-95F2-72946AE69412}" destId="{FBB2C3DA-FEF7-4F08-A408-6ECA567204CB}" srcOrd="0" destOrd="0" presId="urn:microsoft.com/office/officeart/2005/8/layout/default"/>
    <dgm:cxn modelId="{7C0C0DA2-E7C3-4522-893A-45F56FA19119}" type="presOf" srcId="{503FD533-3E36-4744-81CC-A83D7602EECC}" destId="{916626BC-AF0A-439C-A01B-AF1F60459C5A}" srcOrd="0" destOrd="0" presId="urn:microsoft.com/office/officeart/2005/8/layout/default"/>
    <dgm:cxn modelId="{053D8043-4E83-42E3-8B59-6E0B546E096D}" srcId="{95949444-3623-4F23-B3C3-236FBB474A78}" destId="{E9C234D2-360D-4FD7-95F2-72946AE69412}" srcOrd="4" destOrd="0" parTransId="{66643F69-7D4A-412A-A4B5-68F4E764A242}" sibTransId="{F65E4B16-6FEB-4E7E-B887-286A2ABCA66B}"/>
    <dgm:cxn modelId="{13894B1C-5D6D-4446-971B-3FA52C66D2ED}" srcId="{95949444-3623-4F23-B3C3-236FBB474A78}" destId="{9F89A9BA-61D9-4FE1-836A-37D3378A9F8A}" srcOrd="5" destOrd="0" parTransId="{CD6FF948-B923-4E15-9223-74563F703FC2}" sibTransId="{5F45FE7D-2106-4E35-95ED-C7543CA34911}"/>
    <dgm:cxn modelId="{CD7980E1-41D4-4A67-A062-3AB57EB2378F}" srcId="{95949444-3623-4F23-B3C3-236FBB474A78}" destId="{C2C6B3A7-C70D-4DA3-A08C-666A813DE378}" srcOrd="2" destOrd="0" parTransId="{EBF6BC45-6562-49F7-AE18-7C6093BDF72E}" sibTransId="{309E3863-0A9B-4AF1-AD4F-942C2D81B532}"/>
    <dgm:cxn modelId="{4F3462A6-0E34-40B2-A26F-FD6A0196D65E}" srcId="{95949444-3623-4F23-B3C3-236FBB474A78}" destId="{9013070C-25DE-4D23-B8AD-AA330AC717A9}" srcOrd="1" destOrd="0" parTransId="{2E538065-3B62-4036-8670-9D97FE535870}" sibTransId="{55C45387-3098-4276-8EF0-13316A31C5B6}"/>
    <dgm:cxn modelId="{C1344779-962B-4C9E-AF79-F238142A8D46}" srcId="{95949444-3623-4F23-B3C3-236FBB474A78}" destId="{32E43F10-6D7A-4B47-9644-79E15BDF2DB0}" srcOrd="3" destOrd="0" parTransId="{9CB63831-5B29-4F52-841F-F6A3260C1514}" sibTransId="{0B36AA81-DABD-4808-AC03-D62C1907FDBF}"/>
    <dgm:cxn modelId="{3335DF13-5FAA-4FAC-AF30-ECF56E2ABB3E}" type="presOf" srcId="{BE01BBC4-65EF-4FD0-99FF-0C9E9F6C9E4C}" destId="{D06F1F54-E4C2-4F0B-B420-24BC48F4BA25}" srcOrd="0" destOrd="0" presId="urn:microsoft.com/office/officeart/2005/8/layout/default"/>
    <dgm:cxn modelId="{D68318E2-C0D2-47A0-8804-A571DE333237}" srcId="{95949444-3623-4F23-B3C3-236FBB474A78}" destId="{503FD533-3E36-4744-81CC-A83D7602EECC}" srcOrd="7" destOrd="0" parTransId="{5D5D386F-8B0E-433E-BFBA-C6DC09B6590D}" sibTransId="{B1E1A0CB-CDD6-46A6-921B-597D99D0BDFF}"/>
    <dgm:cxn modelId="{E592AABF-A544-4EA9-8B3E-A95166DFE251}" type="presOf" srcId="{9013070C-25DE-4D23-B8AD-AA330AC717A9}" destId="{A5E421CC-8C85-4B45-8C9F-15BEFBF1AEE5}" srcOrd="0" destOrd="0" presId="urn:microsoft.com/office/officeart/2005/8/layout/default"/>
    <dgm:cxn modelId="{78A55C79-8C88-4A01-87AC-980C5585B4BC}" type="presOf" srcId="{9F89A9BA-61D9-4FE1-836A-37D3378A9F8A}" destId="{B85CF588-126A-4336-9FF8-456C0EAE43F6}" srcOrd="0" destOrd="0" presId="urn:microsoft.com/office/officeart/2005/8/layout/default"/>
    <dgm:cxn modelId="{CD340ECB-4D71-4C1E-B05A-D3E611919CB1}" type="presOf" srcId="{C2C6B3A7-C70D-4DA3-A08C-666A813DE378}" destId="{E0D186BB-7F25-48C7-BCEC-2409DED2EEFB}" srcOrd="0" destOrd="0" presId="urn:microsoft.com/office/officeart/2005/8/layout/default"/>
    <dgm:cxn modelId="{8B467E58-BF52-4A76-9E98-AF8FF1155230}" srcId="{95949444-3623-4F23-B3C3-236FBB474A78}" destId="{0521EECF-20E5-448F-8404-B5A9C5785DBA}" srcOrd="6" destOrd="0" parTransId="{B217794B-3C82-42AE-A486-840516686E46}" sibTransId="{F221491F-FBBB-4D8C-9E07-FC845795D616}"/>
    <dgm:cxn modelId="{9E3D9CA6-BFAA-4D01-94E3-2F8C9C7FC7AD}" type="presOf" srcId="{0521EECF-20E5-448F-8404-B5A9C5785DBA}" destId="{0C8E546D-903E-4691-A58C-B61219AF71E6}" srcOrd="0" destOrd="0" presId="urn:microsoft.com/office/officeart/2005/8/layout/default"/>
    <dgm:cxn modelId="{9E70A342-624A-4BB6-B567-BA1331E2B7A5}" srcId="{95949444-3623-4F23-B3C3-236FBB474A78}" destId="{BE01BBC4-65EF-4FD0-99FF-0C9E9F6C9E4C}" srcOrd="0" destOrd="0" parTransId="{B99BE4D1-7EBE-4C6C-A63F-4B4412DE8CC1}" sibTransId="{531E6E5C-119D-4CFF-B1BC-89D004F4AF96}"/>
    <dgm:cxn modelId="{74198B5B-4AF8-4B75-96C8-974D3485B949}" type="presParOf" srcId="{B86856B5-2156-4462-8BDE-04DADD00F46C}" destId="{D06F1F54-E4C2-4F0B-B420-24BC48F4BA25}" srcOrd="0" destOrd="0" presId="urn:microsoft.com/office/officeart/2005/8/layout/default"/>
    <dgm:cxn modelId="{8B87DE0D-795F-4E82-B396-23C3AB627D6D}" type="presParOf" srcId="{B86856B5-2156-4462-8BDE-04DADD00F46C}" destId="{28F7F8F5-3493-4F73-B56C-54F15CBA654F}" srcOrd="1" destOrd="0" presId="urn:microsoft.com/office/officeart/2005/8/layout/default"/>
    <dgm:cxn modelId="{B8005B6D-007E-4B93-87BB-A3B7E18985A0}" type="presParOf" srcId="{B86856B5-2156-4462-8BDE-04DADD00F46C}" destId="{A5E421CC-8C85-4B45-8C9F-15BEFBF1AEE5}" srcOrd="2" destOrd="0" presId="urn:microsoft.com/office/officeart/2005/8/layout/default"/>
    <dgm:cxn modelId="{95FFE6B9-B0F4-45EB-A029-FED8F14E9064}" type="presParOf" srcId="{B86856B5-2156-4462-8BDE-04DADD00F46C}" destId="{32682C37-525F-41BE-99E4-6FCAD35C9092}" srcOrd="3" destOrd="0" presId="urn:microsoft.com/office/officeart/2005/8/layout/default"/>
    <dgm:cxn modelId="{3C022546-FC68-4908-BC1A-181C5C874127}" type="presParOf" srcId="{B86856B5-2156-4462-8BDE-04DADD00F46C}" destId="{E0D186BB-7F25-48C7-BCEC-2409DED2EEFB}" srcOrd="4" destOrd="0" presId="urn:microsoft.com/office/officeart/2005/8/layout/default"/>
    <dgm:cxn modelId="{C2213DFF-0465-4908-A9B4-0904D631FFBE}" type="presParOf" srcId="{B86856B5-2156-4462-8BDE-04DADD00F46C}" destId="{B8A733D0-4D19-4B29-B235-2330E61DACDD}" srcOrd="5" destOrd="0" presId="urn:microsoft.com/office/officeart/2005/8/layout/default"/>
    <dgm:cxn modelId="{4E6D24D5-9CD6-437E-B0D8-B73E77A5F415}" type="presParOf" srcId="{B86856B5-2156-4462-8BDE-04DADD00F46C}" destId="{383E18BD-E824-4743-B6E9-631CA5CEA604}" srcOrd="6" destOrd="0" presId="urn:microsoft.com/office/officeart/2005/8/layout/default"/>
    <dgm:cxn modelId="{B9A97DA8-A238-4EBE-8F68-CA2C25E6BB2B}" type="presParOf" srcId="{B86856B5-2156-4462-8BDE-04DADD00F46C}" destId="{CBA4B2CD-4C0C-4AFA-BDA9-2666244C1F3D}" srcOrd="7" destOrd="0" presId="urn:microsoft.com/office/officeart/2005/8/layout/default"/>
    <dgm:cxn modelId="{79D0EF6E-D3F6-41D3-B252-2C3FE3D4C1AE}" type="presParOf" srcId="{B86856B5-2156-4462-8BDE-04DADD00F46C}" destId="{FBB2C3DA-FEF7-4F08-A408-6ECA567204CB}" srcOrd="8" destOrd="0" presId="urn:microsoft.com/office/officeart/2005/8/layout/default"/>
    <dgm:cxn modelId="{96A8ACB7-2C48-4B37-91BC-156E966F403A}" type="presParOf" srcId="{B86856B5-2156-4462-8BDE-04DADD00F46C}" destId="{24641F4B-12DD-4C28-92E5-137B6EF483CB}" srcOrd="9" destOrd="0" presId="urn:microsoft.com/office/officeart/2005/8/layout/default"/>
    <dgm:cxn modelId="{BAAAAD6E-1760-4D55-8044-26229DA1144E}" type="presParOf" srcId="{B86856B5-2156-4462-8BDE-04DADD00F46C}" destId="{B85CF588-126A-4336-9FF8-456C0EAE43F6}" srcOrd="10" destOrd="0" presId="urn:microsoft.com/office/officeart/2005/8/layout/default"/>
    <dgm:cxn modelId="{6125C947-C3E1-459B-B591-53194152F182}" type="presParOf" srcId="{B86856B5-2156-4462-8BDE-04DADD00F46C}" destId="{32D11AE0-D9ED-447E-ADC2-A247A7CE6541}" srcOrd="11" destOrd="0" presId="urn:microsoft.com/office/officeart/2005/8/layout/default"/>
    <dgm:cxn modelId="{82553389-D031-4E07-8DD5-1B274D8B681E}" type="presParOf" srcId="{B86856B5-2156-4462-8BDE-04DADD00F46C}" destId="{0C8E546D-903E-4691-A58C-B61219AF71E6}" srcOrd="12" destOrd="0" presId="urn:microsoft.com/office/officeart/2005/8/layout/default"/>
    <dgm:cxn modelId="{DCE9F414-6381-494F-9AA1-ED1E3EF8AE83}" type="presParOf" srcId="{B86856B5-2156-4462-8BDE-04DADD00F46C}" destId="{292D7E88-BE5D-4CA5-AEDF-9AB252ED4730}" srcOrd="13" destOrd="0" presId="urn:microsoft.com/office/officeart/2005/8/layout/default"/>
    <dgm:cxn modelId="{946CB61F-CACA-47AB-85F3-8AE17689ADF4}" type="presParOf" srcId="{B86856B5-2156-4462-8BDE-04DADD00F46C}" destId="{916626BC-AF0A-439C-A01B-AF1F60459C5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9986F0-872C-4B3F-97AE-2CAE1B9A2CCB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A00D963-4836-4B15-AB71-DD41D42472A2}">
      <dgm:prSet phldrT="[Tekst]"/>
      <dgm:spPr/>
      <dgm:t>
        <a:bodyPr/>
        <a:lstStyle/>
        <a:p>
          <a:r>
            <a:rPr lang="pl-PL" dirty="0" smtClean="0"/>
            <a:t>Aranżacja sali a kompetencje kluczowe </a:t>
          </a:r>
          <a:endParaRPr lang="pl-PL" dirty="0"/>
        </a:p>
      </dgm:t>
    </dgm:pt>
    <dgm:pt modelId="{5B09F447-D930-42B6-8D4F-7AE1719737DA}" type="parTrans" cxnId="{9B48FA09-29DE-448D-BFC8-D8D83BF77B0D}">
      <dgm:prSet/>
      <dgm:spPr/>
      <dgm:t>
        <a:bodyPr/>
        <a:lstStyle/>
        <a:p>
          <a:endParaRPr lang="pl-PL"/>
        </a:p>
      </dgm:t>
    </dgm:pt>
    <dgm:pt modelId="{A502B1E8-B1C8-4EAC-84D8-F567DD7EB3FC}" type="sibTrans" cxnId="{9B48FA09-29DE-448D-BFC8-D8D83BF77B0D}">
      <dgm:prSet/>
      <dgm:spPr/>
      <dgm:t>
        <a:bodyPr/>
        <a:lstStyle/>
        <a:p>
          <a:endParaRPr lang="pl-PL"/>
        </a:p>
      </dgm:t>
    </dgm:pt>
    <dgm:pt modelId="{A330F037-2910-4EEF-8E3B-4511936B1669}">
      <dgm:prSet phldrT="[Tekst]"/>
      <dgm:spPr/>
      <dgm:t>
        <a:bodyPr/>
        <a:lstStyle/>
        <a:p>
          <a:r>
            <a:rPr lang="pl-PL" dirty="0" smtClean="0"/>
            <a:t>Dzięki interakcji w </a:t>
          </a:r>
          <a:r>
            <a:rPr lang="pl-PL" dirty="0" smtClean="0"/>
            <a:t>odpowiedniej i  kreatywnej formie uczniowie ćwiczą kompetencję </a:t>
          </a:r>
          <a:r>
            <a:rPr lang="pl-PL" dirty="0" smtClean="0"/>
            <a:t> porozumiewania się w języku ojczystym</a:t>
          </a:r>
          <a:endParaRPr lang="pl-PL" dirty="0"/>
        </a:p>
      </dgm:t>
    </dgm:pt>
    <dgm:pt modelId="{CBA76D22-6CE8-4398-BDFC-B2E46E703EC8}" type="parTrans" cxnId="{19CF8782-8201-4647-B262-51CA56739D69}">
      <dgm:prSet/>
      <dgm:spPr/>
      <dgm:t>
        <a:bodyPr/>
        <a:lstStyle/>
        <a:p>
          <a:endParaRPr lang="pl-PL"/>
        </a:p>
      </dgm:t>
    </dgm:pt>
    <dgm:pt modelId="{1384585A-EC49-45A6-BC4D-4C551B978126}" type="sibTrans" cxnId="{19CF8782-8201-4647-B262-51CA56739D69}">
      <dgm:prSet/>
      <dgm:spPr/>
      <dgm:t>
        <a:bodyPr/>
        <a:lstStyle/>
        <a:p>
          <a:endParaRPr lang="pl-PL"/>
        </a:p>
      </dgm:t>
    </dgm:pt>
    <dgm:pt modelId="{EBE1C8FB-CF79-4D14-981B-8511EF730DCD}">
      <dgm:prSet phldrT="[Tekst]"/>
      <dgm:spPr/>
      <dgm:t>
        <a:bodyPr/>
        <a:lstStyle/>
        <a:p>
          <a:r>
            <a:rPr lang="pl-PL" dirty="0" smtClean="0"/>
            <a:t>Wykonując przy wspólnym stole zadania językowe, uczniowie ćwiczą i rozwijają umiejętność porozumiewania się w języku angielskim, rozumianą jako zdolność rozumienia i wyrażania pojęć, myśli i uczuć w języku obcym</a:t>
          </a:r>
          <a:endParaRPr lang="pl-PL" dirty="0"/>
        </a:p>
      </dgm:t>
    </dgm:pt>
    <dgm:pt modelId="{88918717-8E6F-45E1-A928-4A2BF66688EE}" type="parTrans" cxnId="{AE1836EA-2EF7-462E-B141-B42869910AA0}">
      <dgm:prSet/>
      <dgm:spPr/>
      <dgm:t>
        <a:bodyPr/>
        <a:lstStyle/>
        <a:p>
          <a:endParaRPr lang="pl-PL"/>
        </a:p>
      </dgm:t>
    </dgm:pt>
    <dgm:pt modelId="{EEF2AAE4-3551-458D-8664-79B83363524E}" type="sibTrans" cxnId="{AE1836EA-2EF7-462E-B141-B42869910AA0}">
      <dgm:prSet/>
      <dgm:spPr/>
      <dgm:t>
        <a:bodyPr/>
        <a:lstStyle/>
        <a:p>
          <a:endParaRPr lang="pl-PL"/>
        </a:p>
      </dgm:t>
    </dgm:pt>
    <dgm:pt modelId="{95443277-E7E5-44A2-843D-A596B24AF864}">
      <dgm:prSet phldrT="[Tekst]"/>
      <dgm:spPr/>
      <dgm:t>
        <a:bodyPr/>
        <a:lstStyle/>
        <a:p>
          <a:r>
            <a:rPr lang="pl-PL" dirty="0" smtClean="0"/>
            <a:t>Dzięki podejmowanym próbom konstruktywnego porozumiewania się </a:t>
          </a:r>
          <a:br>
            <a:rPr lang="pl-PL" dirty="0" smtClean="0"/>
          </a:br>
          <a:r>
            <a:rPr lang="pl-PL" dirty="0" smtClean="0"/>
            <a:t> i negocjowania stanowisk uczniowie mają okazję </a:t>
          </a:r>
          <a:br>
            <a:rPr lang="pl-PL" dirty="0" smtClean="0"/>
          </a:br>
          <a:r>
            <a:rPr lang="pl-PL" dirty="0" smtClean="0"/>
            <a:t>do wykazania się tolerancją wobec różnych potrzeb </a:t>
          </a:r>
          <a:br>
            <a:rPr lang="pl-PL" dirty="0" smtClean="0"/>
          </a:br>
          <a:r>
            <a:rPr lang="pl-PL" dirty="0" smtClean="0"/>
            <a:t>i różnych punktów widzenia, rozwijając w ten sposób kompetencje społeczne </a:t>
          </a:r>
          <a:br>
            <a:rPr lang="pl-PL" dirty="0" smtClean="0"/>
          </a:br>
          <a:r>
            <a:rPr lang="pl-PL" dirty="0" smtClean="0"/>
            <a:t> i obywatelskie</a:t>
          </a:r>
          <a:endParaRPr lang="pl-PL" dirty="0"/>
        </a:p>
      </dgm:t>
    </dgm:pt>
    <dgm:pt modelId="{2A3B14EE-6A42-4BE8-92E3-8097CD87ABCE}" type="parTrans" cxnId="{01BA7783-5EB8-4EC0-8390-DFA79536799F}">
      <dgm:prSet/>
      <dgm:spPr/>
      <dgm:t>
        <a:bodyPr/>
        <a:lstStyle/>
        <a:p>
          <a:endParaRPr lang="pl-PL"/>
        </a:p>
      </dgm:t>
    </dgm:pt>
    <dgm:pt modelId="{E82227B0-2519-4BEB-8309-66D31077270D}" type="sibTrans" cxnId="{01BA7783-5EB8-4EC0-8390-DFA79536799F}">
      <dgm:prSet/>
      <dgm:spPr/>
      <dgm:t>
        <a:bodyPr/>
        <a:lstStyle/>
        <a:p>
          <a:endParaRPr lang="pl-PL"/>
        </a:p>
      </dgm:t>
    </dgm:pt>
    <dgm:pt modelId="{D84DC399-04EC-4A8F-AE7A-42B8A450B5F0}">
      <dgm:prSet phldrT="[Tekst]"/>
      <dgm:spPr/>
      <dgm:t>
        <a:bodyPr/>
        <a:lstStyle/>
        <a:p>
          <a:r>
            <a:rPr lang="pl-PL" dirty="0" smtClean="0"/>
            <a:t>Poprzez wcielanie pomysłów w czyn podczas pracy </a:t>
          </a:r>
          <a:br>
            <a:rPr lang="pl-PL" dirty="0" smtClean="0"/>
          </a:br>
          <a:r>
            <a:rPr lang="pl-PL" dirty="0" smtClean="0"/>
            <a:t>w  grupie, uczniowie rozwijają inicjatywność </a:t>
          </a:r>
          <a:br>
            <a:rPr lang="pl-PL" dirty="0" smtClean="0"/>
          </a:br>
          <a:r>
            <a:rPr lang="pl-PL" dirty="0" smtClean="0"/>
            <a:t>i przedsiębiorczość.  </a:t>
          </a:r>
          <a:endParaRPr lang="pl-PL" dirty="0"/>
        </a:p>
      </dgm:t>
    </dgm:pt>
    <dgm:pt modelId="{37A0B28F-871A-482F-BD80-67375C5E7EA0}" type="parTrans" cxnId="{9ACFAD0B-C8C2-4531-8084-08E57C6B66A7}">
      <dgm:prSet/>
      <dgm:spPr/>
    </dgm:pt>
    <dgm:pt modelId="{5D018670-4887-4FAB-8E6D-65FB76268336}" type="sibTrans" cxnId="{9ACFAD0B-C8C2-4531-8084-08E57C6B66A7}">
      <dgm:prSet/>
      <dgm:spPr/>
    </dgm:pt>
    <dgm:pt modelId="{4E81C835-FEA1-42F8-8EA0-A7B792D78FC2}" type="pres">
      <dgm:prSet presAssocID="{399986F0-872C-4B3F-97AE-2CAE1B9A2CCB}" presName="composite" presStyleCnt="0">
        <dgm:presLayoutVars>
          <dgm:chMax val="1"/>
          <dgm:dir/>
          <dgm:resizeHandles val="exact"/>
        </dgm:presLayoutVars>
      </dgm:prSet>
      <dgm:spPr/>
    </dgm:pt>
    <dgm:pt modelId="{D79BF725-3899-4176-A0CF-961302166118}" type="pres">
      <dgm:prSet presAssocID="{0A00D963-4836-4B15-AB71-DD41D42472A2}" presName="roof" presStyleLbl="dkBgShp" presStyleIdx="0" presStyleCnt="2"/>
      <dgm:spPr/>
      <dgm:t>
        <a:bodyPr/>
        <a:lstStyle/>
        <a:p>
          <a:endParaRPr lang="pl-PL"/>
        </a:p>
      </dgm:t>
    </dgm:pt>
    <dgm:pt modelId="{07FE7052-2B05-453F-B04C-7D7375AE6902}" type="pres">
      <dgm:prSet presAssocID="{0A00D963-4836-4B15-AB71-DD41D42472A2}" presName="pillars" presStyleCnt="0"/>
      <dgm:spPr/>
    </dgm:pt>
    <dgm:pt modelId="{6CFD62E3-7D3D-4E23-A1AB-9EFB9D73B951}" type="pres">
      <dgm:prSet presAssocID="{0A00D963-4836-4B15-AB71-DD41D42472A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DB0BF-B80D-437D-AEBC-18842C2CDDDE}" type="pres">
      <dgm:prSet presAssocID="{EBE1C8FB-CF79-4D14-981B-8511EF730DC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08280-ECA7-43A3-905D-F6009BD268C2}" type="pres">
      <dgm:prSet presAssocID="{95443277-E7E5-44A2-843D-A596B24AF86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1C259E-8022-4FE3-A6C9-B482FF562CDE}" type="pres">
      <dgm:prSet presAssocID="{D84DC399-04EC-4A8F-AE7A-42B8A450B5F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4B720-FC1E-48CC-8D64-E2C1A18CC85F}" type="pres">
      <dgm:prSet presAssocID="{0A00D963-4836-4B15-AB71-DD41D42472A2}" presName="base" presStyleLbl="dkBgShp" presStyleIdx="1" presStyleCnt="2"/>
      <dgm:spPr/>
    </dgm:pt>
  </dgm:ptLst>
  <dgm:cxnLst>
    <dgm:cxn modelId="{F29A54A9-D23E-4042-88B6-30EC7E09D4BF}" type="presOf" srcId="{0A00D963-4836-4B15-AB71-DD41D42472A2}" destId="{D79BF725-3899-4176-A0CF-961302166118}" srcOrd="0" destOrd="0" presId="urn:microsoft.com/office/officeart/2005/8/layout/hList3"/>
    <dgm:cxn modelId="{01BA7783-5EB8-4EC0-8390-DFA79536799F}" srcId="{0A00D963-4836-4B15-AB71-DD41D42472A2}" destId="{95443277-E7E5-44A2-843D-A596B24AF864}" srcOrd="2" destOrd="0" parTransId="{2A3B14EE-6A42-4BE8-92E3-8097CD87ABCE}" sibTransId="{E82227B0-2519-4BEB-8309-66D31077270D}"/>
    <dgm:cxn modelId="{C7151D17-373A-4523-847F-C5D20E1362E9}" type="presOf" srcId="{EBE1C8FB-CF79-4D14-981B-8511EF730DCD}" destId="{6E7DB0BF-B80D-437D-AEBC-18842C2CDDDE}" srcOrd="0" destOrd="0" presId="urn:microsoft.com/office/officeart/2005/8/layout/hList3"/>
    <dgm:cxn modelId="{9B48FA09-29DE-448D-BFC8-D8D83BF77B0D}" srcId="{399986F0-872C-4B3F-97AE-2CAE1B9A2CCB}" destId="{0A00D963-4836-4B15-AB71-DD41D42472A2}" srcOrd="0" destOrd="0" parTransId="{5B09F447-D930-42B6-8D4F-7AE1719737DA}" sibTransId="{A502B1E8-B1C8-4EAC-84D8-F567DD7EB3FC}"/>
    <dgm:cxn modelId="{9ACFAD0B-C8C2-4531-8084-08E57C6B66A7}" srcId="{0A00D963-4836-4B15-AB71-DD41D42472A2}" destId="{D84DC399-04EC-4A8F-AE7A-42B8A450B5F0}" srcOrd="3" destOrd="0" parTransId="{37A0B28F-871A-482F-BD80-67375C5E7EA0}" sibTransId="{5D018670-4887-4FAB-8E6D-65FB76268336}"/>
    <dgm:cxn modelId="{A65E3726-ACD2-4206-AFC0-A5EEA406EBF1}" type="presOf" srcId="{95443277-E7E5-44A2-843D-A596B24AF864}" destId="{B1D08280-ECA7-43A3-905D-F6009BD268C2}" srcOrd="0" destOrd="0" presId="urn:microsoft.com/office/officeart/2005/8/layout/hList3"/>
    <dgm:cxn modelId="{8AF25F3A-A536-4D70-B0E1-3C1B1C96E698}" type="presOf" srcId="{399986F0-872C-4B3F-97AE-2CAE1B9A2CCB}" destId="{4E81C835-FEA1-42F8-8EA0-A7B792D78FC2}" srcOrd="0" destOrd="0" presId="urn:microsoft.com/office/officeart/2005/8/layout/hList3"/>
    <dgm:cxn modelId="{AE1836EA-2EF7-462E-B141-B42869910AA0}" srcId="{0A00D963-4836-4B15-AB71-DD41D42472A2}" destId="{EBE1C8FB-CF79-4D14-981B-8511EF730DCD}" srcOrd="1" destOrd="0" parTransId="{88918717-8E6F-45E1-A928-4A2BF66688EE}" sibTransId="{EEF2AAE4-3551-458D-8664-79B83363524E}"/>
    <dgm:cxn modelId="{50B8D7E8-572A-49BB-B76C-EE217030F3A3}" type="presOf" srcId="{A330F037-2910-4EEF-8E3B-4511936B1669}" destId="{6CFD62E3-7D3D-4E23-A1AB-9EFB9D73B951}" srcOrd="0" destOrd="0" presId="urn:microsoft.com/office/officeart/2005/8/layout/hList3"/>
    <dgm:cxn modelId="{A8D94F9E-3EC7-4374-840E-2663FB012665}" type="presOf" srcId="{D84DC399-04EC-4A8F-AE7A-42B8A450B5F0}" destId="{E31C259E-8022-4FE3-A6C9-B482FF562CDE}" srcOrd="0" destOrd="0" presId="urn:microsoft.com/office/officeart/2005/8/layout/hList3"/>
    <dgm:cxn modelId="{19CF8782-8201-4647-B262-51CA56739D69}" srcId="{0A00D963-4836-4B15-AB71-DD41D42472A2}" destId="{A330F037-2910-4EEF-8E3B-4511936B1669}" srcOrd="0" destOrd="0" parTransId="{CBA76D22-6CE8-4398-BDFC-B2E46E703EC8}" sibTransId="{1384585A-EC49-45A6-BC4D-4C551B978126}"/>
    <dgm:cxn modelId="{91F0C727-FE71-4D13-966A-A41906C08E6C}" type="presParOf" srcId="{4E81C835-FEA1-42F8-8EA0-A7B792D78FC2}" destId="{D79BF725-3899-4176-A0CF-961302166118}" srcOrd="0" destOrd="0" presId="urn:microsoft.com/office/officeart/2005/8/layout/hList3"/>
    <dgm:cxn modelId="{B424A35C-76BD-4AB9-B0EB-134E83E590DA}" type="presParOf" srcId="{4E81C835-FEA1-42F8-8EA0-A7B792D78FC2}" destId="{07FE7052-2B05-453F-B04C-7D7375AE6902}" srcOrd="1" destOrd="0" presId="urn:microsoft.com/office/officeart/2005/8/layout/hList3"/>
    <dgm:cxn modelId="{2B399F12-8554-416B-A3D9-27F7FAC351BD}" type="presParOf" srcId="{07FE7052-2B05-453F-B04C-7D7375AE6902}" destId="{6CFD62E3-7D3D-4E23-A1AB-9EFB9D73B951}" srcOrd="0" destOrd="0" presId="urn:microsoft.com/office/officeart/2005/8/layout/hList3"/>
    <dgm:cxn modelId="{CDA05E53-E6DA-442E-B4CB-F4587B570B55}" type="presParOf" srcId="{07FE7052-2B05-453F-B04C-7D7375AE6902}" destId="{6E7DB0BF-B80D-437D-AEBC-18842C2CDDDE}" srcOrd="1" destOrd="0" presId="urn:microsoft.com/office/officeart/2005/8/layout/hList3"/>
    <dgm:cxn modelId="{AD2C135F-3F1A-47F3-B13E-48BADA1557E7}" type="presParOf" srcId="{07FE7052-2B05-453F-B04C-7D7375AE6902}" destId="{B1D08280-ECA7-43A3-905D-F6009BD268C2}" srcOrd="2" destOrd="0" presId="urn:microsoft.com/office/officeart/2005/8/layout/hList3"/>
    <dgm:cxn modelId="{483B9865-F2D0-4743-A4A6-C6EFD9C3AECC}" type="presParOf" srcId="{07FE7052-2B05-453F-B04C-7D7375AE6902}" destId="{E31C259E-8022-4FE3-A6C9-B482FF562CDE}" srcOrd="3" destOrd="0" presId="urn:microsoft.com/office/officeart/2005/8/layout/hList3"/>
    <dgm:cxn modelId="{7C1317E9-EE07-45DB-828A-2B3B8E9C3D70}" type="presParOf" srcId="{4E81C835-FEA1-42F8-8EA0-A7B792D78FC2}" destId="{1AE4B720-FC1E-48CC-8D64-E2C1A18CC85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86D9DF-D5C0-4AF0-A338-4FCDF0DC79A4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08BEF4-71D2-40A5-B4B4-0A484928DB81}">
      <dgm:prSet phldrT="[Tekst]"/>
      <dgm:spPr/>
      <dgm:t>
        <a:bodyPr/>
        <a:lstStyle/>
        <a:p>
          <a:r>
            <a:rPr lang="pl-PL" i="1" dirty="0" smtClean="0"/>
            <a:t>Istnieje ogromna potrzeba osłuchiwania dzieci </a:t>
          </a:r>
          <a:br>
            <a:rPr lang="pl-PL" i="1" dirty="0" smtClean="0"/>
          </a:br>
          <a:r>
            <a:rPr lang="pl-PL" i="1" dirty="0" smtClean="0"/>
            <a:t>z językiem obcym poprzez opowiadania, bajki, wiersze, piosenki (...), gdyż właśnie przez słuchanie nauczyły się one swego ojczystego języka</a:t>
          </a:r>
          <a:endParaRPr lang="pl-PL" dirty="0"/>
        </a:p>
      </dgm:t>
    </dgm:pt>
    <dgm:pt modelId="{45E85185-E201-45DE-AA3C-5831CF40A6F0}" type="parTrans" cxnId="{C658CD7B-5DEC-42A2-8225-9C200CEB72CC}">
      <dgm:prSet/>
      <dgm:spPr/>
      <dgm:t>
        <a:bodyPr/>
        <a:lstStyle/>
        <a:p>
          <a:endParaRPr lang="pl-PL"/>
        </a:p>
      </dgm:t>
    </dgm:pt>
    <dgm:pt modelId="{DC330AFB-5853-4F0C-818B-E3CF9630D0F2}" type="sibTrans" cxnId="{C658CD7B-5DEC-42A2-8225-9C200CEB72CC}">
      <dgm:prSet/>
      <dgm:spPr/>
      <dgm:t>
        <a:bodyPr/>
        <a:lstStyle/>
        <a:p>
          <a:endParaRPr lang="pl-PL"/>
        </a:p>
      </dgm:t>
    </dgm:pt>
    <dgm:pt modelId="{FCC6FED5-9739-4501-830A-F3AE7CE41CB3}">
      <dgm:prSet phldrT="[Tekst]"/>
      <dgm:spPr/>
      <dgm:t>
        <a:bodyPr/>
        <a:lstStyle/>
        <a:p>
          <a:r>
            <a:rPr lang="pl-PL" i="1" dirty="0" smtClean="0"/>
            <a:t>Istnieje potrzeba wprowadzenia </a:t>
          </a:r>
          <a:br>
            <a:rPr lang="pl-PL" i="1" dirty="0" smtClean="0"/>
          </a:br>
          <a:r>
            <a:rPr lang="pl-PL" i="1" dirty="0" smtClean="0"/>
            <a:t>do nauki mówienia, ale możliwości są tu często ograniczone do typowych zwrotów, prostych zdań i mowy naśladowczej </a:t>
          </a:r>
          <a:br>
            <a:rPr lang="pl-PL" i="1" dirty="0" smtClean="0"/>
          </a:br>
          <a:r>
            <a:rPr lang="pl-PL" i="1" dirty="0" smtClean="0"/>
            <a:t>w postaci piosenek </a:t>
          </a:r>
          <a:br>
            <a:rPr lang="pl-PL" i="1" dirty="0" smtClean="0"/>
          </a:br>
          <a:r>
            <a:rPr lang="pl-PL" i="1" dirty="0" smtClean="0"/>
            <a:t>i rymowanek;</a:t>
          </a:r>
          <a:endParaRPr lang="pl-PL" dirty="0"/>
        </a:p>
      </dgm:t>
    </dgm:pt>
    <dgm:pt modelId="{3A2F81AD-C3EA-4856-A754-3E42EB1E9C69}" type="parTrans" cxnId="{ECD410C0-BF59-4C27-B0F7-571F32D113B3}">
      <dgm:prSet/>
      <dgm:spPr/>
      <dgm:t>
        <a:bodyPr/>
        <a:lstStyle/>
        <a:p>
          <a:endParaRPr lang="pl-PL"/>
        </a:p>
      </dgm:t>
    </dgm:pt>
    <dgm:pt modelId="{322CAF0B-6D59-4743-BD65-FB1EE4A8F528}" type="sibTrans" cxnId="{ECD410C0-BF59-4C27-B0F7-571F32D113B3}">
      <dgm:prSet/>
      <dgm:spPr/>
      <dgm:t>
        <a:bodyPr/>
        <a:lstStyle/>
        <a:p>
          <a:endParaRPr lang="pl-PL"/>
        </a:p>
      </dgm:t>
    </dgm:pt>
    <dgm:pt modelId="{5F8CAF7E-3818-4F24-85D9-31A1D356F056}">
      <dgm:prSet phldrT="[Tekst]"/>
      <dgm:spPr/>
      <dgm:t>
        <a:bodyPr/>
        <a:lstStyle/>
        <a:p>
          <a:r>
            <a:rPr lang="pl-PL" i="1" dirty="0" smtClean="0"/>
            <a:t>Nie ma podstaw </a:t>
          </a:r>
          <a:br>
            <a:rPr lang="pl-PL" i="1" dirty="0" smtClean="0"/>
          </a:br>
          <a:r>
            <a:rPr lang="pl-PL" i="1" dirty="0" smtClean="0"/>
            <a:t>i możliwości oparcia nauki na tekstach przeznaczonych do czytania</a:t>
          </a:r>
          <a:endParaRPr lang="pl-PL" dirty="0"/>
        </a:p>
      </dgm:t>
    </dgm:pt>
    <dgm:pt modelId="{5793A291-6742-446E-AC42-F6D4D98D0F85}" type="parTrans" cxnId="{8C783272-24CC-4924-9006-32691700C80F}">
      <dgm:prSet/>
      <dgm:spPr/>
      <dgm:t>
        <a:bodyPr/>
        <a:lstStyle/>
        <a:p>
          <a:endParaRPr lang="pl-PL"/>
        </a:p>
      </dgm:t>
    </dgm:pt>
    <dgm:pt modelId="{E3DC04ED-BEB8-4BCE-BC01-AB8B818F68F2}" type="sibTrans" cxnId="{8C783272-24CC-4924-9006-32691700C80F}">
      <dgm:prSet/>
      <dgm:spPr/>
      <dgm:t>
        <a:bodyPr/>
        <a:lstStyle/>
        <a:p>
          <a:endParaRPr lang="pl-PL"/>
        </a:p>
      </dgm:t>
    </dgm:pt>
    <dgm:pt modelId="{F0C0BFB5-2CE9-4294-B382-A64BBB1E2187}">
      <dgm:prSet phldrT="[Tekst]"/>
      <dgm:spPr/>
      <dgm:t>
        <a:bodyPr/>
        <a:lstStyle/>
        <a:p>
          <a:r>
            <a:rPr lang="pl-PL" i="1" dirty="0" smtClean="0"/>
            <a:t>Nie ma możliwości i powodu skłaniać dzieci do regularnej nauki pisania i prowadzenia zeszytów (...), wystarczy w zupełności delikatne wprowadzenie tej sprawności </a:t>
          </a:r>
          <a:br>
            <a:rPr lang="pl-PL" i="1" dirty="0" smtClean="0"/>
          </a:br>
          <a:r>
            <a:rPr lang="pl-PL" i="1" dirty="0" smtClean="0"/>
            <a:t>w postaci rysowania w zeszytach </a:t>
          </a:r>
          <a:br>
            <a:rPr lang="pl-PL" i="1" dirty="0" smtClean="0"/>
          </a:br>
          <a:r>
            <a:rPr lang="pl-PL" i="1" dirty="0" smtClean="0"/>
            <a:t>i podpisywania rysunków</a:t>
          </a:r>
          <a:endParaRPr lang="pl-PL" dirty="0"/>
        </a:p>
      </dgm:t>
    </dgm:pt>
    <dgm:pt modelId="{2DA93BC2-CD82-44B7-979C-72D96D313B85}" type="parTrans" cxnId="{30BF051F-9D02-4242-888C-5D8E20E99E74}">
      <dgm:prSet/>
      <dgm:spPr/>
      <dgm:t>
        <a:bodyPr/>
        <a:lstStyle/>
        <a:p>
          <a:endParaRPr lang="pl-PL"/>
        </a:p>
      </dgm:t>
    </dgm:pt>
    <dgm:pt modelId="{D213E027-E021-4A58-B80E-A95029E22708}" type="sibTrans" cxnId="{30BF051F-9D02-4242-888C-5D8E20E99E74}">
      <dgm:prSet/>
      <dgm:spPr/>
      <dgm:t>
        <a:bodyPr/>
        <a:lstStyle/>
        <a:p>
          <a:endParaRPr lang="pl-PL"/>
        </a:p>
      </dgm:t>
    </dgm:pt>
    <dgm:pt modelId="{ED34873B-C1A4-4BE6-A44E-F3D6BFEE4DC0}">
      <dgm:prSet phldrT="[Tekst]"/>
      <dgm:spPr/>
      <dgm:t>
        <a:bodyPr/>
        <a:lstStyle/>
        <a:p>
          <a:r>
            <a:rPr lang="pl-PL" i="1" dirty="0" smtClean="0"/>
            <a:t>Sposób pracy jest ważniejszy niż wymierny efekt, gdyż motywacja do pracy jako fundament dalszej wieloletniej pracy w tej grupie wieku jest ważniejszy niż wymierne efekty językowe </a:t>
          </a:r>
          <a:endParaRPr lang="pl-PL" dirty="0"/>
        </a:p>
      </dgm:t>
    </dgm:pt>
    <dgm:pt modelId="{544B0D70-3EF0-4BCF-8D3D-7C1E8346781B}" type="parTrans" cxnId="{2877E151-801A-4847-B4F0-FCF11990FA9F}">
      <dgm:prSet/>
      <dgm:spPr/>
      <dgm:t>
        <a:bodyPr/>
        <a:lstStyle/>
        <a:p>
          <a:endParaRPr lang="pl-PL"/>
        </a:p>
      </dgm:t>
    </dgm:pt>
    <dgm:pt modelId="{50129212-C6A4-41A7-B9A5-56351CFF77DB}" type="sibTrans" cxnId="{2877E151-801A-4847-B4F0-FCF11990FA9F}">
      <dgm:prSet/>
      <dgm:spPr/>
      <dgm:t>
        <a:bodyPr/>
        <a:lstStyle/>
        <a:p>
          <a:endParaRPr lang="pl-PL"/>
        </a:p>
      </dgm:t>
    </dgm:pt>
    <dgm:pt modelId="{F5D7187A-1589-4FF0-86E2-86C410F2CDD9}" type="pres">
      <dgm:prSet presAssocID="{0186D9DF-D5C0-4AF0-A338-4FCDF0DC79A4}" presName="Name0" presStyleCnt="0">
        <dgm:presLayoutVars>
          <dgm:dir/>
          <dgm:resizeHandles val="exact"/>
        </dgm:presLayoutVars>
      </dgm:prSet>
      <dgm:spPr/>
    </dgm:pt>
    <dgm:pt modelId="{18E45DD9-60D3-4305-941B-5E3C7640C048}" type="pres">
      <dgm:prSet presAssocID="{D408BEF4-71D2-40A5-B4B4-0A484928DB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DD1EA0-5996-4019-AABD-7F01B1DAE101}" type="pres">
      <dgm:prSet presAssocID="{DC330AFB-5853-4F0C-818B-E3CF9630D0F2}" presName="sibTrans" presStyleCnt="0"/>
      <dgm:spPr/>
    </dgm:pt>
    <dgm:pt modelId="{581EA6B9-B3E9-4F0A-A670-50C83E9E38A9}" type="pres">
      <dgm:prSet presAssocID="{FCC6FED5-9739-4501-830A-F3AE7CE41C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3075EB-353A-4C5E-86FF-76D005662242}" type="pres">
      <dgm:prSet presAssocID="{322CAF0B-6D59-4743-BD65-FB1EE4A8F528}" presName="sibTrans" presStyleCnt="0"/>
      <dgm:spPr/>
    </dgm:pt>
    <dgm:pt modelId="{0C64C1AB-F3A6-4EC7-BFA2-41F956AF1503}" type="pres">
      <dgm:prSet presAssocID="{5F8CAF7E-3818-4F24-85D9-31A1D356F0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778CAC-FC93-4BEE-848E-132A5239B761}" type="pres">
      <dgm:prSet presAssocID="{E3DC04ED-BEB8-4BCE-BC01-AB8B818F68F2}" presName="sibTrans" presStyleCnt="0"/>
      <dgm:spPr/>
    </dgm:pt>
    <dgm:pt modelId="{A6294D60-0440-4EC4-9611-DFEBE0539D33}" type="pres">
      <dgm:prSet presAssocID="{F0C0BFB5-2CE9-4294-B382-A64BBB1E21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34BE76-DD6E-4DFF-A711-CF58209A9F2A}" type="pres">
      <dgm:prSet presAssocID="{D213E027-E021-4A58-B80E-A95029E22708}" presName="sibTrans" presStyleCnt="0"/>
      <dgm:spPr/>
    </dgm:pt>
    <dgm:pt modelId="{F2510021-7A42-4562-8F93-7DE374A14992}" type="pres">
      <dgm:prSet presAssocID="{ED34873B-C1A4-4BE6-A44E-F3D6BFEE4D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BF051F-9D02-4242-888C-5D8E20E99E74}" srcId="{0186D9DF-D5C0-4AF0-A338-4FCDF0DC79A4}" destId="{F0C0BFB5-2CE9-4294-B382-A64BBB1E2187}" srcOrd="3" destOrd="0" parTransId="{2DA93BC2-CD82-44B7-979C-72D96D313B85}" sibTransId="{D213E027-E021-4A58-B80E-A95029E22708}"/>
    <dgm:cxn modelId="{2586647A-6198-4B08-B2FC-4D645D7DAC40}" type="presOf" srcId="{D408BEF4-71D2-40A5-B4B4-0A484928DB81}" destId="{18E45DD9-60D3-4305-941B-5E3C7640C048}" srcOrd="0" destOrd="0" presId="urn:microsoft.com/office/officeart/2005/8/layout/hList6"/>
    <dgm:cxn modelId="{F4AD8204-57BC-405C-8F2F-96E832D5C1D7}" type="presOf" srcId="{5F8CAF7E-3818-4F24-85D9-31A1D356F056}" destId="{0C64C1AB-F3A6-4EC7-BFA2-41F956AF1503}" srcOrd="0" destOrd="0" presId="urn:microsoft.com/office/officeart/2005/8/layout/hList6"/>
    <dgm:cxn modelId="{203FED4A-CAAE-4DF4-97F7-D4A7EE3F2ACB}" type="presOf" srcId="{FCC6FED5-9739-4501-830A-F3AE7CE41CB3}" destId="{581EA6B9-B3E9-4F0A-A670-50C83E9E38A9}" srcOrd="0" destOrd="0" presId="urn:microsoft.com/office/officeart/2005/8/layout/hList6"/>
    <dgm:cxn modelId="{2877E151-801A-4847-B4F0-FCF11990FA9F}" srcId="{0186D9DF-D5C0-4AF0-A338-4FCDF0DC79A4}" destId="{ED34873B-C1A4-4BE6-A44E-F3D6BFEE4DC0}" srcOrd="4" destOrd="0" parTransId="{544B0D70-3EF0-4BCF-8D3D-7C1E8346781B}" sibTransId="{50129212-C6A4-41A7-B9A5-56351CFF77DB}"/>
    <dgm:cxn modelId="{B0056372-2C1B-451F-B421-F1C89D6BFC65}" type="presOf" srcId="{0186D9DF-D5C0-4AF0-A338-4FCDF0DC79A4}" destId="{F5D7187A-1589-4FF0-86E2-86C410F2CDD9}" srcOrd="0" destOrd="0" presId="urn:microsoft.com/office/officeart/2005/8/layout/hList6"/>
    <dgm:cxn modelId="{ECD410C0-BF59-4C27-B0F7-571F32D113B3}" srcId="{0186D9DF-D5C0-4AF0-A338-4FCDF0DC79A4}" destId="{FCC6FED5-9739-4501-830A-F3AE7CE41CB3}" srcOrd="1" destOrd="0" parTransId="{3A2F81AD-C3EA-4856-A754-3E42EB1E9C69}" sibTransId="{322CAF0B-6D59-4743-BD65-FB1EE4A8F528}"/>
    <dgm:cxn modelId="{20AF3DF3-4639-4BD8-8C81-8E56C61FC7B3}" type="presOf" srcId="{F0C0BFB5-2CE9-4294-B382-A64BBB1E2187}" destId="{A6294D60-0440-4EC4-9611-DFEBE0539D33}" srcOrd="0" destOrd="0" presId="urn:microsoft.com/office/officeart/2005/8/layout/hList6"/>
    <dgm:cxn modelId="{8C783272-24CC-4924-9006-32691700C80F}" srcId="{0186D9DF-D5C0-4AF0-A338-4FCDF0DC79A4}" destId="{5F8CAF7E-3818-4F24-85D9-31A1D356F056}" srcOrd="2" destOrd="0" parTransId="{5793A291-6742-446E-AC42-F6D4D98D0F85}" sibTransId="{E3DC04ED-BEB8-4BCE-BC01-AB8B818F68F2}"/>
    <dgm:cxn modelId="{69AF34D6-CF5C-4819-8DC9-9B39083BCD45}" type="presOf" srcId="{ED34873B-C1A4-4BE6-A44E-F3D6BFEE4DC0}" destId="{F2510021-7A42-4562-8F93-7DE374A14992}" srcOrd="0" destOrd="0" presId="urn:microsoft.com/office/officeart/2005/8/layout/hList6"/>
    <dgm:cxn modelId="{C658CD7B-5DEC-42A2-8225-9C200CEB72CC}" srcId="{0186D9DF-D5C0-4AF0-A338-4FCDF0DC79A4}" destId="{D408BEF4-71D2-40A5-B4B4-0A484928DB81}" srcOrd="0" destOrd="0" parTransId="{45E85185-E201-45DE-AA3C-5831CF40A6F0}" sibTransId="{DC330AFB-5853-4F0C-818B-E3CF9630D0F2}"/>
    <dgm:cxn modelId="{23BF0734-509D-443F-9D83-3F57425A5CF3}" type="presParOf" srcId="{F5D7187A-1589-4FF0-86E2-86C410F2CDD9}" destId="{18E45DD9-60D3-4305-941B-5E3C7640C048}" srcOrd="0" destOrd="0" presId="urn:microsoft.com/office/officeart/2005/8/layout/hList6"/>
    <dgm:cxn modelId="{FC5AB4D4-1F8C-4847-83B5-A16823D80DC2}" type="presParOf" srcId="{F5D7187A-1589-4FF0-86E2-86C410F2CDD9}" destId="{07DD1EA0-5996-4019-AABD-7F01B1DAE101}" srcOrd="1" destOrd="0" presId="urn:microsoft.com/office/officeart/2005/8/layout/hList6"/>
    <dgm:cxn modelId="{400038CD-C1FA-4D8F-A535-55DF9581D407}" type="presParOf" srcId="{F5D7187A-1589-4FF0-86E2-86C410F2CDD9}" destId="{581EA6B9-B3E9-4F0A-A670-50C83E9E38A9}" srcOrd="2" destOrd="0" presId="urn:microsoft.com/office/officeart/2005/8/layout/hList6"/>
    <dgm:cxn modelId="{1A4FF2F5-2115-4C78-A79A-816CECC0F8CD}" type="presParOf" srcId="{F5D7187A-1589-4FF0-86E2-86C410F2CDD9}" destId="{FB3075EB-353A-4C5E-86FF-76D005662242}" srcOrd="3" destOrd="0" presId="urn:microsoft.com/office/officeart/2005/8/layout/hList6"/>
    <dgm:cxn modelId="{4A612F94-5A8D-4AF0-93A3-7B280C7789B0}" type="presParOf" srcId="{F5D7187A-1589-4FF0-86E2-86C410F2CDD9}" destId="{0C64C1AB-F3A6-4EC7-BFA2-41F956AF1503}" srcOrd="4" destOrd="0" presId="urn:microsoft.com/office/officeart/2005/8/layout/hList6"/>
    <dgm:cxn modelId="{8ECC0524-9764-4B77-AAD6-592D18214B13}" type="presParOf" srcId="{F5D7187A-1589-4FF0-86E2-86C410F2CDD9}" destId="{54778CAC-FC93-4BEE-848E-132A5239B761}" srcOrd="5" destOrd="0" presId="urn:microsoft.com/office/officeart/2005/8/layout/hList6"/>
    <dgm:cxn modelId="{864C6770-0ABB-4317-AB8A-37F0A3BDA880}" type="presParOf" srcId="{F5D7187A-1589-4FF0-86E2-86C410F2CDD9}" destId="{A6294D60-0440-4EC4-9611-DFEBE0539D33}" srcOrd="6" destOrd="0" presId="urn:microsoft.com/office/officeart/2005/8/layout/hList6"/>
    <dgm:cxn modelId="{47A49256-C0CC-4E80-99EE-680944125BD3}" type="presParOf" srcId="{F5D7187A-1589-4FF0-86E2-86C410F2CDD9}" destId="{8634BE76-DD6E-4DFF-A711-CF58209A9F2A}" srcOrd="7" destOrd="0" presId="urn:microsoft.com/office/officeart/2005/8/layout/hList6"/>
    <dgm:cxn modelId="{53F060A2-98CA-49CA-8A02-0BC99223593C}" type="presParOf" srcId="{F5D7187A-1589-4FF0-86E2-86C410F2CDD9}" destId="{F2510021-7A42-4562-8F93-7DE374A1499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9D3262-878E-414D-B316-9A5F67C01D9B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69CEBE0-FD13-4479-921F-C66A22DC1E0C}">
      <dgm:prSet phldrT="[Tekst]"/>
      <dgm:spPr/>
      <dgm:t>
        <a:bodyPr/>
        <a:lstStyle/>
        <a:p>
          <a:r>
            <a:rPr lang="pl-PL" dirty="0" smtClean="0"/>
            <a:t>Demotywatory</a:t>
          </a:r>
          <a:endParaRPr lang="pl-PL" dirty="0"/>
        </a:p>
      </dgm:t>
    </dgm:pt>
    <dgm:pt modelId="{4FB5B0F8-2EE5-4685-A45B-BD76510B8BDA}" type="parTrans" cxnId="{CF2E44B8-59BF-4BC6-B976-02D91576CE10}">
      <dgm:prSet/>
      <dgm:spPr/>
      <dgm:t>
        <a:bodyPr/>
        <a:lstStyle/>
        <a:p>
          <a:endParaRPr lang="pl-PL"/>
        </a:p>
      </dgm:t>
    </dgm:pt>
    <dgm:pt modelId="{7E8A0368-0342-47E5-9841-47481ECA1E03}" type="sibTrans" cxnId="{CF2E44B8-59BF-4BC6-B976-02D91576CE10}">
      <dgm:prSet/>
      <dgm:spPr/>
      <dgm:t>
        <a:bodyPr/>
        <a:lstStyle/>
        <a:p>
          <a:endParaRPr lang="pl-PL"/>
        </a:p>
      </dgm:t>
    </dgm:pt>
    <dgm:pt modelId="{B79A07A9-2BD8-4F77-AEDF-79F38B52E6FC}">
      <dgm:prSet phldrT="[Tekst]"/>
      <dgm:spPr/>
      <dgm:t>
        <a:bodyPr/>
        <a:lstStyle/>
        <a:p>
          <a:r>
            <a:rPr lang="pl-PL" dirty="0" smtClean="0"/>
            <a:t>brak spójności w przerabianym na poszczególnych lekcjach materiale. </a:t>
          </a:r>
          <a:endParaRPr lang="pl-PL" dirty="0"/>
        </a:p>
      </dgm:t>
    </dgm:pt>
    <dgm:pt modelId="{8F754661-AB4D-4BCC-8506-7DF3E1203D4C}" type="parTrans" cxnId="{D41E565F-BDFB-443F-81EC-399E1CD2D053}">
      <dgm:prSet/>
      <dgm:spPr/>
      <dgm:t>
        <a:bodyPr/>
        <a:lstStyle/>
        <a:p>
          <a:endParaRPr lang="pl-PL"/>
        </a:p>
      </dgm:t>
    </dgm:pt>
    <dgm:pt modelId="{16FD0FD7-4478-437E-8966-FA65F71596CC}" type="sibTrans" cxnId="{D41E565F-BDFB-443F-81EC-399E1CD2D053}">
      <dgm:prSet/>
      <dgm:spPr/>
      <dgm:t>
        <a:bodyPr/>
        <a:lstStyle/>
        <a:p>
          <a:endParaRPr lang="pl-PL"/>
        </a:p>
      </dgm:t>
    </dgm:pt>
    <dgm:pt modelId="{6A34FE62-763F-46EB-BB2D-3F17A015B323}">
      <dgm:prSet/>
      <dgm:spPr/>
      <dgm:t>
        <a:bodyPr/>
        <a:lstStyle/>
        <a:p>
          <a:r>
            <a:rPr lang="pl-PL" dirty="0" smtClean="0"/>
            <a:t>brak ruchu, </a:t>
          </a:r>
          <a:endParaRPr lang="pl-PL" dirty="0"/>
        </a:p>
      </dgm:t>
    </dgm:pt>
    <dgm:pt modelId="{CA6A0DC3-4B44-41DF-9302-B376DF433604}" type="parTrans" cxnId="{17728707-25CB-4A1E-9726-7EBD1EAEBF6D}">
      <dgm:prSet/>
      <dgm:spPr/>
      <dgm:t>
        <a:bodyPr/>
        <a:lstStyle/>
        <a:p>
          <a:endParaRPr lang="pl-PL"/>
        </a:p>
      </dgm:t>
    </dgm:pt>
    <dgm:pt modelId="{6322A676-FF1E-4283-B231-7402A2F08FDC}" type="sibTrans" cxnId="{17728707-25CB-4A1E-9726-7EBD1EAEBF6D}">
      <dgm:prSet/>
      <dgm:spPr/>
      <dgm:t>
        <a:bodyPr/>
        <a:lstStyle/>
        <a:p>
          <a:endParaRPr lang="pl-PL"/>
        </a:p>
      </dgm:t>
    </dgm:pt>
    <dgm:pt modelId="{D2E90258-9428-4241-ADAB-97DD3497BBD2}">
      <dgm:prSet/>
      <dgm:spPr/>
      <dgm:t>
        <a:bodyPr/>
        <a:lstStyle/>
        <a:p>
          <a:r>
            <a:rPr lang="pl-PL" dirty="0" smtClean="0"/>
            <a:t>zbyt dużo powtórzeń a za mało wyzwań, </a:t>
          </a:r>
          <a:endParaRPr lang="pl-PL" dirty="0"/>
        </a:p>
      </dgm:t>
    </dgm:pt>
    <dgm:pt modelId="{67A8B0CC-0355-4795-BD54-12A1D7FC12A9}" type="parTrans" cxnId="{F05DA0D8-C440-422E-9A0A-3068880609B7}">
      <dgm:prSet/>
      <dgm:spPr/>
      <dgm:t>
        <a:bodyPr/>
        <a:lstStyle/>
        <a:p>
          <a:endParaRPr lang="pl-PL"/>
        </a:p>
      </dgm:t>
    </dgm:pt>
    <dgm:pt modelId="{448A1346-E2B7-423B-999A-9E49C3670C07}" type="sibTrans" cxnId="{F05DA0D8-C440-422E-9A0A-3068880609B7}">
      <dgm:prSet/>
      <dgm:spPr/>
      <dgm:t>
        <a:bodyPr/>
        <a:lstStyle/>
        <a:p>
          <a:endParaRPr lang="pl-PL"/>
        </a:p>
      </dgm:t>
    </dgm:pt>
    <dgm:pt modelId="{6EB9A2AF-8F26-415D-B7E6-D43E261406F4}">
      <dgm:prSet/>
      <dgm:spPr/>
      <dgm:t>
        <a:bodyPr/>
        <a:lstStyle/>
        <a:p>
          <a:r>
            <a:rPr lang="pl-PL" dirty="0" smtClean="0"/>
            <a:t>małe urozmaicenie ćwiczeń, </a:t>
          </a:r>
          <a:endParaRPr lang="pl-PL" dirty="0"/>
        </a:p>
      </dgm:t>
    </dgm:pt>
    <dgm:pt modelId="{00539D4B-D001-44D1-BFCD-286D44D5BABA}" type="parTrans" cxnId="{C763F476-6B14-4713-934A-3CB75035A375}">
      <dgm:prSet/>
      <dgm:spPr/>
      <dgm:t>
        <a:bodyPr/>
        <a:lstStyle/>
        <a:p>
          <a:endParaRPr lang="pl-PL"/>
        </a:p>
      </dgm:t>
    </dgm:pt>
    <dgm:pt modelId="{84A297DD-EF21-451B-9058-7C19C6472F82}" type="sibTrans" cxnId="{C763F476-6B14-4713-934A-3CB75035A375}">
      <dgm:prSet/>
      <dgm:spPr/>
      <dgm:t>
        <a:bodyPr/>
        <a:lstStyle/>
        <a:p>
          <a:endParaRPr lang="pl-PL"/>
        </a:p>
      </dgm:t>
    </dgm:pt>
    <dgm:pt modelId="{AEF55067-52C8-4CEB-851D-951BD994A42A}">
      <dgm:prSet/>
      <dgm:spPr/>
      <dgm:t>
        <a:bodyPr/>
        <a:lstStyle/>
        <a:p>
          <a:r>
            <a:rPr lang="pl-PL" dirty="0" smtClean="0"/>
            <a:t>nieciekawe materiały, </a:t>
          </a:r>
          <a:endParaRPr lang="pl-PL" dirty="0"/>
        </a:p>
      </dgm:t>
    </dgm:pt>
    <dgm:pt modelId="{9E7CEBA6-EB9D-4818-B51F-06A01F908672}" type="parTrans" cxnId="{3F297BE4-C6A7-4E11-9957-0E387AE35D10}">
      <dgm:prSet/>
      <dgm:spPr/>
      <dgm:t>
        <a:bodyPr/>
        <a:lstStyle/>
        <a:p>
          <a:endParaRPr lang="pl-PL"/>
        </a:p>
      </dgm:t>
    </dgm:pt>
    <dgm:pt modelId="{AB202A2C-B239-4927-B124-C8AAE0D57FA4}" type="sibTrans" cxnId="{3F297BE4-C6A7-4E11-9957-0E387AE35D10}">
      <dgm:prSet/>
      <dgm:spPr/>
      <dgm:t>
        <a:bodyPr/>
        <a:lstStyle/>
        <a:p>
          <a:endParaRPr lang="pl-PL"/>
        </a:p>
      </dgm:t>
    </dgm:pt>
    <dgm:pt modelId="{0FA69A7E-2AAC-4A8D-BD85-565944473FCF}">
      <dgm:prSet/>
      <dgm:spPr/>
      <dgm:t>
        <a:bodyPr/>
        <a:lstStyle/>
        <a:p>
          <a:r>
            <a:rPr lang="pl-PL" dirty="0" smtClean="0"/>
            <a:t>zbyt dużo cichej pracy,</a:t>
          </a:r>
          <a:endParaRPr lang="pl-PL" dirty="0"/>
        </a:p>
      </dgm:t>
    </dgm:pt>
    <dgm:pt modelId="{20E42D9E-C88E-4BAF-9763-8442F7541578}" type="parTrans" cxnId="{33983D75-6645-4A86-96C6-2E92164BA39A}">
      <dgm:prSet/>
      <dgm:spPr/>
      <dgm:t>
        <a:bodyPr/>
        <a:lstStyle/>
        <a:p>
          <a:endParaRPr lang="pl-PL"/>
        </a:p>
      </dgm:t>
    </dgm:pt>
    <dgm:pt modelId="{9E31BEBF-1FB6-4E68-80BE-FE18F889441A}" type="sibTrans" cxnId="{33983D75-6645-4A86-96C6-2E92164BA39A}">
      <dgm:prSet/>
      <dgm:spPr/>
      <dgm:t>
        <a:bodyPr/>
        <a:lstStyle/>
        <a:p>
          <a:endParaRPr lang="pl-PL"/>
        </a:p>
      </dgm:t>
    </dgm:pt>
    <dgm:pt modelId="{F48D5CD5-D070-468B-ADE0-3FD73594C0B0}">
      <dgm:prSet/>
      <dgm:spPr/>
      <dgm:t>
        <a:bodyPr/>
        <a:lstStyle/>
        <a:p>
          <a:r>
            <a:rPr lang="pl-PL" dirty="0" smtClean="0"/>
            <a:t>niekonsekwencje w stosowaniu języka obcego  </a:t>
          </a:r>
          <a:endParaRPr lang="pl-PL" dirty="0"/>
        </a:p>
      </dgm:t>
    </dgm:pt>
    <dgm:pt modelId="{C88F68DC-1F17-4E1E-8CE4-C8EB9FAEF372}" type="parTrans" cxnId="{2574C3AF-8205-450A-9648-86E7676E1F96}">
      <dgm:prSet/>
      <dgm:spPr/>
      <dgm:t>
        <a:bodyPr/>
        <a:lstStyle/>
        <a:p>
          <a:endParaRPr lang="pl-PL"/>
        </a:p>
      </dgm:t>
    </dgm:pt>
    <dgm:pt modelId="{8FD04546-7016-4260-BD0D-B5397E245073}" type="sibTrans" cxnId="{2574C3AF-8205-450A-9648-86E7676E1F96}">
      <dgm:prSet/>
      <dgm:spPr/>
      <dgm:t>
        <a:bodyPr/>
        <a:lstStyle/>
        <a:p>
          <a:endParaRPr lang="pl-PL"/>
        </a:p>
      </dgm:t>
    </dgm:pt>
    <dgm:pt modelId="{8EB241D3-8656-4F0B-BADD-39B9C47DE88C}">
      <dgm:prSet phldrT="[Tekst]"/>
      <dgm:spPr/>
      <dgm:t>
        <a:bodyPr/>
        <a:lstStyle/>
        <a:p>
          <a:r>
            <a:rPr lang="pl-PL" dirty="0" smtClean="0"/>
            <a:t>Aktywatory</a:t>
          </a:r>
          <a:endParaRPr lang="pl-PL" dirty="0"/>
        </a:p>
      </dgm:t>
    </dgm:pt>
    <dgm:pt modelId="{2DB47798-5030-409B-88BF-7CB0613532A9}" type="parTrans" cxnId="{6198A612-B694-4074-B5F0-88B8728EA99A}">
      <dgm:prSet/>
      <dgm:spPr/>
      <dgm:t>
        <a:bodyPr/>
        <a:lstStyle/>
        <a:p>
          <a:endParaRPr lang="pl-PL"/>
        </a:p>
      </dgm:t>
    </dgm:pt>
    <dgm:pt modelId="{56EEDCC7-C32C-4DBF-AC0A-3ACDCAFD9868}" type="sibTrans" cxnId="{6198A612-B694-4074-B5F0-88B8728EA99A}">
      <dgm:prSet/>
      <dgm:spPr/>
      <dgm:t>
        <a:bodyPr/>
        <a:lstStyle/>
        <a:p>
          <a:endParaRPr lang="pl-PL"/>
        </a:p>
      </dgm:t>
    </dgm:pt>
    <dgm:pt modelId="{B8F9A6AA-ED40-4323-BF93-CDFFCFE67869}">
      <dgm:prSet phldrT="[Tekst]"/>
      <dgm:spPr/>
      <dgm:t>
        <a:bodyPr/>
        <a:lstStyle/>
        <a:p>
          <a:r>
            <a:rPr lang="pl-PL" dirty="0" smtClean="0"/>
            <a:t>plakaty w obcym języku</a:t>
          </a:r>
          <a:endParaRPr lang="pl-PL" dirty="0"/>
        </a:p>
      </dgm:t>
    </dgm:pt>
    <dgm:pt modelId="{9502C039-AE62-4A2D-A655-D8B5F29D75EB}" type="parTrans" cxnId="{8D872EA5-549E-4508-A02D-DF5F23563C31}">
      <dgm:prSet/>
      <dgm:spPr/>
      <dgm:t>
        <a:bodyPr/>
        <a:lstStyle/>
        <a:p>
          <a:endParaRPr lang="pl-PL"/>
        </a:p>
      </dgm:t>
    </dgm:pt>
    <dgm:pt modelId="{886A8D4D-774C-4F95-AF1C-E3119957E7B0}" type="sibTrans" cxnId="{8D872EA5-549E-4508-A02D-DF5F23563C31}">
      <dgm:prSet/>
      <dgm:spPr/>
      <dgm:t>
        <a:bodyPr/>
        <a:lstStyle/>
        <a:p>
          <a:endParaRPr lang="pl-PL"/>
        </a:p>
      </dgm:t>
    </dgm:pt>
    <dgm:pt modelId="{A848C449-2726-44FB-A6C9-778E930421B7}">
      <dgm:prSet phldrT="[Tekst]"/>
      <dgm:spPr/>
      <dgm:t>
        <a:bodyPr/>
        <a:lstStyle/>
        <a:p>
          <a:r>
            <a:rPr lang="pl-PL" dirty="0" smtClean="0"/>
            <a:t>zdjęcia ciekawych miejsc, ludzi</a:t>
          </a:r>
          <a:endParaRPr lang="pl-PL" dirty="0"/>
        </a:p>
      </dgm:t>
    </dgm:pt>
    <dgm:pt modelId="{A89F0A6C-55ED-4194-BBC1-224A1E379E93}" type="parTrans" cxnId="{7ABDA84B-D894-44F3-B70E-5EB6D542437F}">
      <dgm:prSet/>
      <dgm:spPr/>
      <dgm:t>
        <a:bodyPr/>
        <a:lstStyle/>
        <a:p>
          <a:endParaRPr lang="pl-PL"/>
        </a:p>
      </dgm:t>
    </dgm:pt>
    <dgm:pt modelId="{2AEB3940-6721-4B9C-98EC-018EE33EC91E}" type="sibTrans" cxnId="{7ABDA84B-D894-44F3-B70E-5EB6D542437F}">
      <dgm:prSet/>
      <dgm:spPr/>
      <dgm:t>
        <a:bodyPr/>
        <a:lstStyle/>
        <a:p>
          <a:endParaRPr lang="pl-PL"/>
        </a:p>
      </dgm:t>
    </dgm:pt>
    <dgm:pt modelId="{72325B21-490D-4545-8D2A-F9AA162EFFCF}">
      <dgm:prSet phldrT="[Tekst]"/>
      <dgm:spPr/>
      <dgm:t>
        <a:bodyPr/>
        <a:lstStyle/>
        <a:p>
          <a:r>
            <a:rPr lang="pl-PL" dirty="0" smtClean="0"/>
            <a:t>karty obrazkowo-słowne</a:t>
          </a:r>
          <a:endParaRPr lang="pl-PL" dirty="0"/>
        </a:p>
      </dgm:t>
    </dgm:pt>
    <dgm:pt modelId="{A94FF0E3-A100-4100-B55B-5311FE05A6BA}" type="parTrans" cxnId="{2C3B0375-BED9-432F-BB2F-891552B0021C}">
      <dgm:prSet/>
      <dgm:spPr/>
      <dgm:t>
        <a:bodyPr/>
        <a:lstStyle/>
        <a:p>
          <a:endParaRPr lang="pl-PL"/>
        </a:p>
      </dgm:t>
    </dgm:pt>
    <dgm:pt modelId="{CB4EBA3F-238B-4005-9F37-06DD4EB40FAE}" type="sibTrans" cxnId="{2C3B0375-BED9-432F-BB2F-891552B0021C}">
      <dgm:prSet/>
      <dgm:spPr/>
      <dgm:t>
        <a:bodyPr/>
        <a:lstStyle/>
        <a:p>
          <a:endParaRPr lang="pl-PL"/>
        </a:p>
      </dgm:t>
    </dgm:pt>
    <dgm:pt modelId="{61254D62-480C-4230-9E57-6D5125251BAF}">
      <dgm:prSet phldrT="[Tekst]"/>
      <dgm:spPr/>
      <dgm:t>
        <a:bodyPr/>
        <a:lstStyle/>
        <a:p>
          <a:r>
            <a:rPr lang="pl-PL" dirty="0" smtClean="0"/>
            <a:t>zabawki tematyczne</a:t>
          </a:r>
          <a:endParaRPr lang="pl-PL" dirty="0"/>
        </a:p>
      </dgm:t>
    </dgm:pt>
    <dgm:pt modelId="{25CE806A-F9F4-4293-BF74-4E97FEBCE582}" type="parTrans" cxnId="{5AD4E57D-FD72-4914-86CD-0C0F47D02396}">
      <dgm:prSet/>
      <dgm:spPr/>
      <dgm:t>
        <a:bodyPr/>
        <a:lstStyle/>
        <a:p>
          <a:endParaRPr lang="pl-PL"/>
        </a:p>
      </dgm:t>
    </dgm:pt>
    <dgm:pt modelId="{AE494775-E4F2-4D2D-A629-9B0C6AEF1E64}" type="sibTrans" cxnId="{5AD4E57D-FD72-4914-86CD-0C0F47D02396}">
      <dgm:prSet/>
      <dgm:spPr/>
      <dgm:t>
        <a:bodyPr/>
        <a:lstStyle/>
        <a:p>
          <a:endParaRPr lang="pl-PL"/>
        </a:p>
      </dgm:t>
    </dgm:pt>
    <dgm:pt modelId="{9B02E803-3457-4EA8-987A-A64EB59176DC}">
      <dgm:prSet phldrT="[Tekst]"/>
      <dgm:spPr/>
      <dgm:t>
        <a:bodyPr/>
        <a:lstStyle/>
        <a:p>
          <a:r>
            <a:rPr lang="pl-PL" dirty="0" smtClean="0"/>
            <a:t>książki z obrazkami</a:t>
          </a:r>
          <a:endParaRPr lang="pl-PL" dirty="0"/>
        </a:p>
      </dgm:t>
    </dgm:pt>
    <dgm:pt modelId="{B992C4FF-9C1B-4C24-BF3E-6FC4AF787169}" type="parTrans" cxnId="{262BA9C8-DA78-4271-B55A-6703470399AD}">
      <dgm:prSet/>
      <dgm:spPr/>
      <dgm:t>
        <a:bodyPr/>
        <a:lstStyle/>
        <a:p>
          <a:endParaRPr lang="pl-PL"/>
        </a:p>
      </dgm:t>
    </dgm:pt>
    <dgm:pt modelId="{54BD1AB3-6FFE-4F82-9C4C-F42EDDCCCDBA}" type="sibTrans" cxnId="{262BA9C8-DA78-4271-B55A-6703470399AD}">
      <dgm:prSet/>
      <dgm:spPr/>
      <dgm:t>
        <a:bodyPr/>
        <a:lstStyle/>
        <a:p>
          <a:endParaRPr lang="pl-PL"/>
        </a:p>
      </dgm:t>
    </dgm:pt>
    <dgm:pt modelId="{DE3E2D85-F95C-4FD1-9A91-B82BB517CAF0}">
      <dgm:prSet phldrT="[Tekst]"/>
      <dgm:spPr/>
      <dgm:t>
        <a:bodyPr/>
        <a:lstStyle/>
        <a:p>
          <a:r>
            <a:rPr lang="pl-PL" dirty="0" smtClean="0"/>
            <a:t>gry planszowe i karciane </a:t>
          </a:r>
          <a:br>
            <a:rPr lang="pl-PL" dirty="0" smtClean="0"/>
          </a:br>
          <a:r>
            <a:rPr lang="pl-PL" dirty="0" smtClean="0"/>
            <a:t>(np. </a:t>
          </a:r>
          <a:r>
            <a:rPr lang="pl-PL" dirty="0" err="1" smtClean="0"/>
            <a:t>memory</a:t>
          </a:r>
          <a:r>
            <a:rPr lang="pl-PL" dirty="0" smtClean="0"/>
            <a:t>, bingo) </a:t>
          </a:r>
          <a:endParaRPr lang="pl-PL" dirty="0"/>
        </a:p>
      </dgm:t>
    </dgm:pt>
    <dgm:pt modelId="{64648267-533C-4639-9BD7-6F6C90FB3A38}" type="parTrans" cxnId="{CBAE09BF-38B7-40C3-BC4D-88089331549E}">
      <dgm:prSet/>
      <dgm:spPr/>
      <dgm:t>
        <a:bodyPr/>
        <a:lstStyle/>
        <a:p>
          <a:endParaRPr lang="pl-PL"/>
        </a:p>
      </dgm:t>
    </dgm:pt>
    <dgm:pt modelId="{61720887-BF56-424E-BFB5-FB369C06E89B}" type="sibTrans" cxnId="{CBAE09BF-38B7-40C3-BC4D-88089331549E}">
      <dgm:prSet/>
      <dgm:spPr/>
      <dgm:t>
        <a:bodyPr/>
        <a:lstStyle/>
        <a:p>
          <a:endParaRPr lang="pl-PL"/>
        </a:p>
      </dgm:t>
    </dgm:pt>
    <dgm:pt modelId="{3AC7F552-6B99-4F0B-872B-95F955AFED7F}">
      <dgm:prSet phldrT="[Tekst]"/>
      <dgm:spPr/>
      <dgm:t>
        <a:bodyPr/>
        <a:lstStyle/>
        <a:p>
          <a:endParaRPr lang="pl-PL" dirty="0"/>
        </a:p>
      </dgm:t>
    </dgm:pt>
    <dgm:pt modelId="{77F29A35-AFFC-4FBC-871B-8FFEDB563CE0}" type="parTrans" cxnId="{4FBE8529-29FA-411B-B118-B9F4D33EEE90}">
      <dgm:prSet/>
      <dgm:spPr/>
      <dgm:t>
        <a:bodyPr/>
        <a:lstStyle/>
        <a:p>
          <a:endParaRPr lang="pl-PL"/>
        </a:p>
      </dgm:t>
    </dgm:pt>
    <dgm:pt modelId="{2A3D2122-BA46-42C5-8CB3-FA1E73B775D2}" type="sibTrans" cxnId="{4FBE8529-29FA-411B-B118-B9F4D33EEE90}">
      <dgm:prSet/>
      <dgm:spPr/>
      <dgm:t>
        <a:bodyPr/>
        <a:lstStyle/>
        <a:p>
          <a:endParaRPr lang="pl-PL"/>
        </a:p>
      </dgm:t>
    </dgm:pt>
    <dgm:pt modelId="{BAD7369C-9D19-4FFD-91B1-0B68CC53C954}">
      <dgm:prSet phldrT="[Tekst]"/>
      <dgm:spPr/>
      <dgm:t>
        <a:bodyPr/>
        <a:lstStyle/>
        <a:p>
          <a:r>
            <a:rPr lang="pl-PL" dirty="0" smtClean="0"/>
            <a:t>wykorzystanie wielozmysłowości</a:t>
          </a:r>
          <a:endParaRPr lang="pl-PL" dirty="0"/>
        </a:p>
      </dgm:t>
    </dgm:pt>
    <dgm:pt modelId="{A54C20F0-D340-418F-B90C-C2824F19BE7C}" type="parTrans" cxnId="{7CCAC5BE-FC29-45DA-AED5-9D109D7B3199}">
      <dgm:prSet/>
      <dgm:spPr/>
      <dgm:t>
        <a:bodyPr/>
        <a:lstStyle/>
        <a:p>
          <a:endParaRPr lang="pl-PL"/>
        </a:p>
      </dgm:t>
    </dgm:pt>
    <dgm:pt modelId="{1A6AFFD5-200E-4E1E-B574-18137386EB73}" type="sibTrans" cxnId="{7CCAC5BE-FC29-45DA-AED5-9D109D7B3199}">
      <dgm:prSet/>
      <dgm:spPr/>
      <dgm:t>
        <a:bodyPr/>
        <a:lstStyle/>
        <a:p>
          <a:endParaRPr lang="pl-PL"/>
        </a:p>
      </dgm:t>
    </dgm:pt>
    <dgm:pt modelId="{02288EDD-C950-43CE-BCC9-A8280BC05744}">
      <dgm:prSet phldrT="[Tekst]"/>
      <dgm:spPr/>
      <dgm:t>
        <a:bodyPr/>
        <a:lstStyle/>
        <a:p>
          <a:endParaRPr lang="pl-PL" dirty="0"/>
        </a:p>
      </dgm:t>
    </dgm:pt>
    <dgm:pt modelId="{B948D76C-AB6B-4D7E-AE9D-FB7D73BBD8B3}" type="parTrans" cxnId="{A1B0A872-8B88-4006-A4F2-E632475092C6}">
      <dgm:prSet/>
      <dgm:spPr/>
      <dgm:t>
        <a:bodyPr/>
        <a:lstStyle/>
        <a:p>
          <a:endParaRPr lang="pl-PL"/>
        </a:p>
      </dgm:t>
    </dgm:pt>
    <dgm:pt modelId="{6565D27C-4476-4C0A-AAB6-7BC85E84220A}" type="sibTrans" cxnId="{A1B0A872-8B88-4006-A4F2-E632475092C6}">
      <dgm:prSet/>
      <dgm:spPr/>
      <dgm:t>
        <a:bodyPr/>
        <a:lstStyle/>
        <a:p>
          <a:endParaRPr lang="pl-PL"/>
        </a:p>
      </dgm:t>
    </dgm:pt>
    <dgm:pt modelId="{1DF3F8CD-1341-4C11-9ABE-BAB2A5AF538C}">
      <dgm:prSet phldrT="[Tekst]"/>
      <dgm:spPr/>
      <dgm:t>
        <a:bodyPr/>
        <a:lstStyle/>
        <a:p>
          <a:r>
            <a:rPr lang="pl-PL" dirty="0" smtClean="0"/>
            <a:t>Częste zmiany aktywności</a:t>
          </a:r>
          <a:endParaRPr lang="pl-PL" dirty="0"/>
        </a:p>
      </dgm:t>
    </dgm:pt>
    <dgm:pt modelId="{59DD4262-2F84-47EF-B529-75F630F1BF40}" type="parTrans" cxnId="{C728BD40-7999-40C8-94F2-4452A7163556}">
      <dgm:prSet/>
      <dgm:spPr/>
      <dgm:t>
        <a:bodyPr/>
        <a:lstStyle/>
        <a:p>
          <a:endParaRPr lang="pl-PL"/>
        </a:p>
      </dgm:t>
    </dgm:pt>
    <dgm:pt modelId="{2E2B2CEE-FDBA-463D-BFA1-348374ABA81F}" type="sibTrans" cxnId="{C728BD40-7999-40C8-94F2-4452A7163556}">
      <dgm:prSet/>
      <dgm:spPr/>
      <dgm:t>
        <a:bodyPr/>
        <a:lstStyle/>
        <a:p>
          <a:endParaRPr lang="pl-PL"/>
        </a:p>
      </dgm:t>
    </dgm:pt>
    <dgm:pt modelId="{1C898CA8-8AE1-4F53-9C8A-A724C606CF8B}">
      <dgm:prSet phldrT="[Tekst]"/>
      <dgm:spPr/>
      <dgm:t>
        <a:bodyPr/>
        <a:lstStyle/>
        <a:p>
          <a:endParaRPr lang="pl-PL" dirty="0"/>
        </a:p>
      </dgm:t>
    </dgm:pt>
    <dgm:pt modelId="{F853640C-0235-4068-90E2-A5F0AF123247}" type="parTrans" cxnId="{D3BF7089-EC96-44A5-AC24-C15489CB7179}">
      <dgm:prSet/>
      <dgm:spPr/>
      <dgm:t>
        <a:bodyPr/>
        <a:lstStyle/>
        <a:p>
          <a:endParaRPr lang="pl-PL"/>
        </a:p>
      </dgm:t>
    </dgm:pt>
    <dgm:pt modelId="{D9F1B6B8-5673-45E5-9602-537E771CC7AB}" type="sibTrans" cxnId="{D3BF7089-EC96-44A5-AC24-C15489CB7179}">
      <dgm:prSet/>
      <dgm:spPr/>
      <dgm:t>
        <a:bodyPr/>
        <a:lstStyle/>
        <a:p>
          <a:endParaRPr lang="pl-PL"/>
        </a:p>
      </dgm:t>
    </dgm:pt>
    <dgm:pt modelId="{035CB209-3841-4B9C-A3E9-AC97192A28D2}" type="pres">
      <dgm:prSet presAssocID="{FA9D3262-878E-414D-B316-9A5F67C01D9B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E35730F8-96F5-44BC-B08E-FCD8A3BC82D0}" type="pres">
      <dgm:prSet presAssocID="{FA9D3262-878E-414D-B316-9A5F67C01D9B}" presName="Background" presStyleLbl="bgImgPlace1" presStyleIdx="0" presStyleCnt="1" custScaleY="110849" custLinFactNeighborX="663" custLinFactNeighborY="-1850"/>
      <dgm:spPr/>
    </dgm:pt>
    <dgm:pt modelId="{23CE2823-0145-48E1-A04D-A8B56506D435}" type="pres">
      <dgm:prSet presAssocID="{FA9D3262-878E-414D-B316-9A5F67C01D9B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05A97F3-1337-49D6-B137-8873C89DCA7F}" type="pres">
      <dgm:prSet presAssocID="{FA9D3262-878E-414D-B316-9A5F67C01D9B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FCC7CA-B6ED-4767-A25E-9C90AD0EF8C7}" type="pres">
      <dgm:prSet presAssocID="{FA9D3262-878E-414D-B316-9A5F67C01D9B}" presName="Plus" presStyleLbl="alignNode1" presStyleIdx="0" presStyleCnt="2" custLinFactX="207573" custLinFactNeighborX="300000" custLinFactNeighborY="6852"/>
      <dgm:spPr/>
    </dgm:pt>
    <dgm:pt modelId="{E4DC912A-1918-4F07-A435-4A03E4BA026C}" type="pres">
      <dgm:prSet presAssocID="{FA9D3262-878E-414D-B316-9A5F67C01D9B}" presName="Minus" presStyleLbl="alignNode1" presStyleIdx="1" presStyleCnt="2" custLinFactX="-229753" custLinFactNeighborX="-300000" custLinFactNeighborY="3035"/>
      <dgm:spPr/>
    </dgm:pt>
    <dgm:pt modelId="{7F0A2348-D5E9-41A1-A0DC-C4BE9E6D363D}" type="pres">
      <dgm:prSet presAssocID="{FA9D3262-878E-414D-B316-9A5F67C01D9B}" presName="Divider" presStyleLbl="parChTrans1D1" presStyleIdx="0" presStyleCnt="1"/>
      <dgm:spPr/>
    </dgm:pt>
  </dgm:ptLst>
  <dgm:cxnLst>
    <dgm:cxn modelId="{CF2E44B8-59BF-4BC6-B976-02D91576CE10}" srcId="{FA9D3262-878E-414D-B316-9A5F67C01D9B}" destId="{769CEBE0-FD13-4479-921F-C66A22DC1E0C}" srcOrd="0" destOrd="0" parTransId="{4FB5B0F8-2EE5-4685-A45B-BD76510B8BDA}" sibTransId="{7E8A0368-0342-47E5-9841-47481ECA1E03}"/>
    <dgm:cxn modelId="{D41E565F-BDFB-443F-81EC-399E1CD2D053}" srcId="{769CEBE0-FD13-4479-921F-C66A22DC1E0C}" destId="{B79A07A9-2BD8-4F77-AEDF-79F38B52E6FC}" srcOrd="6" destOrd="0" parTransId="{8F754661-AB4D-4BCC-8506-7DF3E1203D4C}" sibTransId="{16FD0FD7-4478-437E-8966-FA65F71596CC}"/>
    <dgm:cxn modelId="{C728BD40-7999-40C8-94F2-4452A7163556}" srcId="{8EB241D3-8656-4F0B-BADD-39B9C47DE88C}" destId="{1DF3F8CD-1341-4C11-9ABE-BAB2A5AF538C}" srcOrd="7" destOrd="0" parTransId="{59DD4262-2F84-47EF-B529-75F630F1BF40}" sibTransId="{2E2B2CEE-FDBA-463D-BFA1-348374ABA81F}"/>
    <dgm:cxn modelId="{A8D8A3EB-C324-431F-BF20-BA5836DE9A6C}" type="presOf" srcId="{AEF55067-52C8-4CEB-851D-951BD994A42A}" destId="{23CE2823-0145-48E1-A04D-A8B56506D435}" srcOrd="0" destOrd="4" presId="urn:microsoft.com/office/officeart/2009/3/layout/PlusandMinus"/>
    <dgm:cxn modelId="{17728707-25CB-4A1E-9726-7EBD1EAEBF6D}" srcId="{769CEBE0-FD13-4479-921F-C66A22DC1E0C}" destId="{6A34FE62-763F-46EB-BB2D-3F17A015B323}" srcOrd="0" destOrd="0" parTransId="{CA6A0DC3-4B44-41DF-9302-B376DF433604}" sibTransId="{6322A676-FF1E-4283-B231-7402A2F08FDC}"/>
    <dgm:cxn modelId="{A1B0A872-8B88-4006-A4F2-E632475092C6}" srcId="{1C898CA8-8AE1-4F53-9C8A-A724C606CF8B}" destId="{02288EDD-C950-43CE-BCC9-A8280BC05744}" srcOrd="0" destOrd="0" parTransId="{B948D76C-AB6B-4D7E-AE9D-FB7D73BBD8B3}" sibTransId="{6565D27C-4476-4C0A-AAB6-7BC85E84220A}"/>
    <dgm:cxn modelId="{262BA9C8-DA78-4271-B55A-6703470399AD}" srcId="{8EB241D3-8656-4F0B-BADD-39B9C47DE88C}" destId="{9B02E803-3457-4EA8-987A-A64EB59176DC}" srcOrd="4" destOrd="0" parTransId="{B992C4FF-9C1B-4C24-BF3E-6FC4AF787169}" sibTransId="{54BD1AB3-6FFE-4F82-9C4C-F42EDDCCCDBA}"/>
    <dgm:cxn modelId="{8D872EA5-549E-4508-A02D-DF5F23563C31}" srcId="{8EB241D3-8656-4F0B-BADD-39B9C47DE88C}" destId="{B8F9A6AA-ED40-4323-BF93-CDFFCFE67869}" srcOrd="0" destOrd="0" parTransId="{9502C039-AE62-4A2D-A655-D8B5F29D75EB}" sibTransId="{886A8D4D-774C-4F95-AF1C-E3119957E7B0}"/>
    <dgm:cxn modelId="{8AC0250B-D13D-4C78-8310-333D9A4D4373}" type="presOf" srcId="{769CEBE0-FD13-4479-921F-C66A22DC1E0C}" destId="{23CE2823-0145-48E1-A04D-A8B56506D435}" srcOrd="0" destOrd="0" presId="urn:microsoft.com/office/officeart/2009/3/layout/PlusandMinus"/>
    <dgm:cxn modelId="{B0120440-09A9-47F3-9DCA-377966267C03}" type="presOf" srcId="{F48D5CD5-D070-468B-ADE0-3FD73594C0B0}" destId="{23CE2823-0145-48E1-A04D-A8B56506D435}" srcOrd="0" destOrd="6" presId="urn:microsoft.com/office/officeart/2009/3/layout/PlusandMinus"/>
    <dgm:cxn modelId="{D3BF7089-EC96-44A5-AC24-C15489CB7179}" srcId="{FA9D3262-878E-414D-B316-9A5F67C01D9B}" destId="{1C898CA8-8AE1-4F53-9C8A-A724C606CF8B}" srcOrd="2" destOrd="0" parTransId="{F853640C-0235-4068-90E2-A5F0AF123247}" sibTransId="{D9F1B6B8-5673-45E5-9602-537E771CC7AB}"/>
    <dgm:cxn modelId="{6198A612-B694-4074-B5F0-88B8728EA99A}" srcId="{FA9D3262-878E-414D-B316-9A5F67C01D9B}" destId="{8EB241D3-8656-4F0B-BADD-39B9C47DE88C}" srcOrd="1" destOrd="0" parTransId="{2DB47798-5030-409B-88BF-7CB0613532A9}" sibTransId="{56EEDCC7-C32C-4DBF-AC0A-3ACDCAFD9868}"/>
    <dgm:cxn modelId="{7CCAC5BE-FC29-45DA-AED5-9D109D7B3199}" srcId="{8EB241D3-8656-4F0B-BADD-39B9C47DE88C}" destId="{BAD7369C-9D19-4FFD-91B1-0B68CC53C954}" srcOrd="6" destOrd="0" parTransId="{A54C20F0-D340-418F-B90C-C2824F19BE7C}" sibTransId="{1A6AFFD5-200E-4E1E-B574-18137386EB73}"/>
    <dgm:cxn modelId="{724AF9C5-6376-4155-94F3-F92A5CEE59F4}" type="presOf" srcId="{72325B21-490D-4545-8D2A-F9AA162EFFCF}" destId="{605A97F3-1337-49D6-B137-8873C89DCA7F}" srcOrd="0" destOrd="3" presId="urn:microsoft.com/office/officeart/2009/3/layout/PlusandMinus"/>
    <dgm:cxn modelId="{E7D45B44-B616-45B9-A428-5B644DBC3326}" type="presOf" srcId="{BAD7369C-9D19-4FFD-91B1-0B68CC53C954}" destId="{605A97F3-1337-49D6-B137-8873C89DCA7F}" srcOrd="0" destOrd="7" presId="urn:microsoft.com/office/officeart/2009/3/layout/PlusandMinus"/>
    <dgm:cxn modelId="{3F297BE4-C6A7-4E11-9957-0E387AE35D10}" srcId="{769CEBE0-FD13-4479-921F-C66A22DC1E0C}" destId="{AEF55067-52C8-4CEB-851D-951BD994A42A}" srcOrd="3" destOrd="0" parTransId="{9E7CEBA6-EB9D-4818-B51F-06A01F908672}" sibTransId="{AB202A2C-B239-4927-B124-C8AAE0D57FA4}"/>
    <dgm:cxn modelId="{2574C3AF-8205-450A-9648-86E7676E1F96}" srcId="{769CEBE0-FD13-4479-921F-C66A22DC1E0C}" destId="{F48D5CD5-D070-468B-ADE0-3FD73594C0B0}" srcOrd="5" destOrd="0" parTransId="{C88F68DC-1F17-4E1E-8CE4-C8EB9FAEF372}" sibTransId="{8FD04546-7016-4260-BD0D-B5397E245073}"/>
    <dgm:cxn modelId="{5AD4E57D-FD72-4914-86CD-0C0F47D02396}" srcId="{8EB241D3-8656-4F0B-BADD-39B9C47DE88C}" destId="{61254D62-480C-4230-9E57-6D5125251BAF}" srcOrd="3" destOrd="0" parTransId="{25CE806A-F9F4-4293-BF74-4E97FEBCE582}" sibTransId="{AE494775-E4F2-4D2D-A629-9B0C6AEF1E64}"/>
    <dgm:cxn modelId="{D4041D80-B064-42B0-B8E0-3CB661BE3655}" type="presOf" srcId="{1DF3F8CD-1341-4C11-9ABE-BAB2A5AF538C}" destId="{605A97F3-1337-49D6-B137-8873C89DCA7F}" srcOrd="0" destOrd="8" presId="urn:microsoft.com/office/officeart/2009/3/layout/PlusandMinus"/>
    <dgm:cxn modelId="{5F847908-D292-4E82-A97A-16FE01F8FD86}" type="presOf" srcId="{9B02E803-3457-4EA8-987A-A64EB59176DC}" destId="{605A97F3-1337-49D6-B137-8873C89DCA7F}" srcOrd="0" destOrd="5" presId="urn:microsoft.com/office/officeart/2009/3/layout/PlusandMinus"/>
    <dgm:cxn modelId="{7ABDA84B-D894-44F3-B70E-5EB6D542437F}" srcId="{8EB241D3-8656-4F0B-BADD-39B9C47DE88C}" destId="{A848C449-2726-44FB-A6C9-778E930421B7}" srcOrd="1" destOrd="0" parTransId="{A89F0A6C-55ED-4194-BBC1-224A1E379E93}" sibTransId="{2AEB3940-6721-4B9C-98EC-018EE33EC91E}"/>
    <dgm:cxn modelId="{2C3B0375-BED9-432F-BB2F-891552B0021C}" srcId="{8EB241D3-8656-4F0B-BADD-39B9C47DE88C}" destId="{72325B21-490D-4545-8D2A-F9AA162EFFCF}" srcOrd="2" destOrd="0" parTransId="{A94FF0E3-A100-4100-B55B-5311FE05A6BA}" sibTransId="{CB4EBA3F-238B-4005-9F37-06DD4EB40FAE}"/>
    <dgm:cxn modelId="{33983D75-6645-4A86-96C6-2E92164BA39A}" srcId="{769CEBE0-FD13-4479-921F-C66A22DC1E0C}" destId="{0FA69A7E-2AAC-4A8D-BD85-565944473FCF}" srcOrd="4" destOrd="0" parTransId="{20E42D9E-C88E-4BAF-9763-8442F7541578}" sibTransId="{9E31BEBF-1FB6-4E68-80BE-FE18F889441A}"/>
    <dgm:cxn modelId="{6DEA8CA4-FF40-4EC3-AC6B-1925B2CD9559}" type="presOf" srcId="{6EB9A2AF-8F26-415D-B7E6-D43E261406F4}" destId="{23CE2823-0145-48E1-A04D-A8B56506D435}" srcOrd="0" destOrd="3" presId="urn:microsoft.com/office/officeart/2009/3/layout/PlusandMinus"/>
    <dgm:cxn modelId="{CA119D60-F60A-495E-AFE4-A0A543194C40}" type="presOf" srcId="{61254D62-480C-4230-9E57-6D5125251BAF}" destId="{605A97F3-1337-49D6-B137-8873C89DCA7F}" srcOrd="0" destOrd="4" presId="urn:microsoft.com/office/officeart/2009/3/layout/PlusandMinus"/>
    <dgm:cxn modelId="{AF36BD48-AB0D-4FE0-81D3-443884FEE56D}" type="presOf" srcId="{8EB241D3-8656-4F0B-BADD-39B9C47DE88C}" destId="{605A97F3-1337-49D6-B137-8873C89DCA7F}" srcOrd="0" destOrd="0" presId="urn:microsoft.com/office/officeart/2009/3/layout/PlusandMinus"/>
    <dgm:cxn modelId="{565E2DF5-9468-4CB2-B559-68EBC04E9583}" type="presOf" srcId="{FA9D3262-878E-414D-B316-9A5F67C01D9B}" destId="{035CB209-3841-4B9C-A3E9-AC97192A28D2}" srcOrd="0" destOrd="0" presId="urn:microsoft.com/office/officeart/2009/3/layout/PlusandMinus"/>
    <dgm:cxn modelId="{BB75ECA7-0B2F-4927-9625-5F6EE419EF10}" type="presOf" srcId="{6A34FE62-763F-46EB-BB2D-3F17A015B323}" destId="{23CE2823-0145-48E1-A04D-A8B56506D435}" srcOrd="0" destOrd="1" presId="urn:microsoft.com/office/officeart/2009/3/layout/PlusandMinus"/>
    <dgm:cxn modelId="{E5E4A259-029F-4A67-A844-7F5F40D44CF7}" type="presOf" srcId="{B79A07A9-2BD8-4F77-AEDF-79F38B52E6FC}" destId="{23CE2823-0145-48E1-A04D-A8B56506D435}" srcOrd="0" destOrd="7" presId="urn:microsoft.com/office/officeart/2009/3/layout/PlusandMinus"/>
    <dgm:cxn modelId="{CBAE09BF-38B7-40C3-BC4D-88089331549E}" srcId="{8EB241D3-8656-4F0B-BADD-39B9C47DE88C}" destId="{DE3E2D85-F95C-4FD1-9A91-B82BB517CAF0}" srcOrd="5" destOrd="0" parTransId="{64648267-533C-4639-9BD7-6F6C90FB3A38}" sibTransId="{61720887-BF56-424E-BFB5-FB369C06E89B}"/>
    <dgm:cxn modelId="{6757FCB4-A5AB-4325-B858-B3F4D8BF7A0B}" type="presOf" srcId="{D2E90258-9428-4241-ADAB-97DD3497BBD2}" destId="{23CE2823-0145-48E1-A04D-A8B56506D435}" srcOrd="0" destOrd="2" presId="urn:microsoft.com/office/officeart/2009/3/layout/PlusandMinus"/>
    <dgm:cxn modelId="{4ECA501F-4CA4-422B-80B4-74A5D4BE0F11}" type="presOf" srcId="{B8F9A6AA-ED40-4323-BF93-CDFFCFE67869}" destId="{605A97F3-1337-49D6-B137-8873C89DCA7F}" srcOrd="0" destOrd="1" presId="urn:microsoft.com/office/officeart/2009/3/layout/PlusandMinus"/>
    <dgm:cxn modelId="{CE22806F-4C5B-4C14-A56D-2A01604EBEE4}" type="presOf" srcId="{DE3E2D85-F95C-4FD1-9A91-B82BB517CAF0}" destId="{605A97F3-1337-49D6-B137-8873C89DCA7F}" srcOrd="0" destOrd="6" presId="urn:microsoft.com/office/officeart/2009/3/layout/PlusandMinus"/>
    <dgm:cxn modelId="{6FC45FDF-48DB-4A3B-8561-C53CEBF91B22}" type="presOf" srcId="{0FA69A7E-2AAC-4A8D-BD85-565944473FCF}" destId="{23CE2823-0145-48E1-A04D-A8B56506D435}" srcOrd="0" destOrd="5" presId="urn:microsoft.com/office/officeart/2009/3/layout/PlusandMinus"/>
    <dgm:cxn modelId="{57940F9B-C1F8-417A-82CF-A51FC2CE391E}" type="presOf" srcId="{A848C449-2726-44FB-A6C9-778E930421B7}" destId="{605A97F3-1337-49D6-B137-8873C89DCA7F}" srcOrd="0" destOrd="2" presId="urn:microsoft.com/office/officeart/2009/3/layout/PlusandMinus"/>
    <dgm:cxn modelId="{C763F476-6B14-4713-934A-3CB75035A375}" srcId="{769CEBE0-FD13-4479-921F-C66A22DC1E0C}" destId="{6EB9A2AF-8F26-415D-B7E6-D43E261406F4}" srcOrd="2" destOrd="0" parTransId="{00539D4B-D001-44D1-BFCD-286D44D5BABA}" sibTransId="{84A297DD-EF21-451B-9058-7C19C6472F82}"/>
    <dgm:cxn modelId="{F05DA0D8-C440-422E-9A0A-3068880609B7}" srcId="{769CEBE0-FD13-4479-921F-C66A22DC1E0C}" destId="{D2E90258-9428-4241-ADAB-97DD3497BBD2}" srcOrd="1" destOrd="0" parTransId="{67A8B0CC-0355-4795-BD54-12A1D7FC12A9}" sibTransId="{448A1346-E2B7-423B-999A-9E49C3670C07}"/>
    <dgm:cxn modelId="{4FBE8529-29FA-411B-B118-B9F4D33EEE90}" srcId="{1C898CA8-8AE1-4F53-9C8A-A724C606CF8B}" destId="{3AC7F552-6B99-4F0B-872B-95F955AFED7F}" srcOrd="1" destOrd="0" parTransId="{77F29A35-AFFC-4FBC-871B-8FFEDB563CE0}" sibTransId="{2A3D2122-BA46-42C5-8CB3-FA1E73B775D2}"/>
    <dgm:cxn modelId="{907B77BB-56B3-487C-8D63-D20A63D9ADA2}" type="presParOf" srcId="{035CB209-3841-4B9C-A3E9-AC97192A28D2}" destId="{E35730F8-96F5-44BC-B08E-FCD8A3BC82D0}" srcOrd="0" destOrd="0" presId="urn:microsoft.com/office/officeart/2009/3/layout/PlusandMinus"/>
    <dgm:cxn modelId="{CEC61883-6574-46A9-9040-709B89CB6C6E}" type="presParOf" srcId="{035CB209-3841-4B9C-A3E9-AC97192A28D2}" destId="{23CE2823-0145-48E1-A04D-A8B56506D435}" srcOrd="1" destOrd="0" presId="urn:microsoft.com/office/officeart/2009/3/layout/PlusandMinus"/>
    <dgm:cxn modelId="{BAE513D5-046E-4E74-9186-2485E56B0DBE}" type="presParOf" srcId="{035CB209-3841-4B9C-A3E9-AC97192A28D2}" destId="{605A97F3-1337-49D6-B137-8873C89DCA7F}" srcOrd="2" destOrd="0" presId="urn:microsoft.com/office/officeart/2009/3/layout/PlusandMinus"/>
    <dgm:cxn modelId="{304C24FA-ECD1-4599-AF70-7C8E8DC015D3}" type="presParOf" srcId="{035CB209-3841-4B9C-A3E9-AC97192A28D2}" destId="{EEFCC7CA-B6ED-4767-A25E-9C90AD0EF8C7}" srcOrd="3" destOrd="0" presId="urn:microsoft.com/office/officeart/2009/3/layout/PlusandMinus"/>
    <dgm:cxn modelId="{8C7CA36E-72D7-4EE9-A0F8-C0E32C51C1E6}" type="presParOf" srcId="{035CB209-3841-4B9C-A3E9-AC97192A28D2}" destId="{E4DC912A-1918-4F07-A435-4A03E4BA026C}" srcOrd="4" destOrd="0" presId="urn:microsoft.com/office/officeart/2009/3/layout/PlusandMinus"/>
    <dgm:cxn modelId="{499AE56B-B00E-447C-ABD3-358B75335974}" type="presParOf" srcId="{035CB209-3841-4B9C-A3E9-AC97192A28D2}" destId="{7F0A2348-D5E9-41A1-A0DC-C4BE9E6D363D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F1F54-E4C2-4F0B-B420-24BC48F4BA25}">
      <dsp:nvSpPr>
        <dsp:cNvPr id="0" name=""/>
        <dsp:cNvSpPr/>
      </dsp:nvSpPr>
      <dsp:spPr>
        <a:xfrm>
          <a:off x="2381" y="619657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Poczucie bezpieczeństwa</a:t>
          </a:r>
          <a:endParaRPr lang="pl-PL" sz="2000" kern="1200" dirty="0"/>
        </a:p>
      </dsp:txBody>
      <dsp:txXfrm>
        <a:off x="2381" y="619657"/>
        <a:ext cx="1889124" cy="1133475"/>
      </dsp:txXfrm>
    </dsp:sp>
    <dsp:sp modelId="{A5E421CC-8C85-4B45-8C9F-15BEFBF1AEE5}">
      <dsp:nvSpPr>
        <dsp:cNvPr id="0" name=""/>
        <dsp:cNvSpPr/>
      </dsp:nvSpPr>
      <dsp:spPr>
        <a:xfrm>
          <a:off x="2080418" y="619657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Estetyka</a:t>
          </a:r>
          <a:endParaRPr lang="pl-PL" sz="2000" kern="1200" dirty="0"/>
        </a:p>
      </dsp:txBody>
      <dsp:txXfrm>
        <a:off x="2080418" y="619657"/>
        <a:ext cx="1889124" cy="1133475"/>
      </dsp:txXfrm>
    </dsp:sp>
    <dsp:sp modelId="{E0D186BB-7F25-48C7-BCEC-2409DED2EEFB}">
      <dsp:nvSpPr>
        <dsp:cNvPr id="0" name=""/>
        <dsp:cNvSpPr/>
      </dsp:nvSpPr>
      <dsp:spPr>
        <a:xfrm>
          <a:off x="4158456" y="619657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Dobra aranżacja- ławki</a:t>
          </a:r>
          <a:endParaRPr lang="pl-PL" sz="2000" kern="1200" dirty="0"/>
        </a:p>
      </dsp:txBody>
      <dsp:txXfrm>
        <a:off x="4158456" y="619657"/>
        <a:ext cx="1889124" cy="1133475"/>
      </dsp:txXfrm>
    </dsp:sp>
    <dsp:sp modelId="{383E18BD-E824-4743-B6E9-631CA5CEA604}">
      <dsp:nvSpPr>
        <dsp:cNvPr id="0" name=""/>
        <dsp:cNvSpPr/>
      </dsp:nvSpPr>
      <dsp:spPr>
        <a:xfrm>
          <a:off x="6236493" y="619657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Uporządkowanie</a:t>
          </a:r>
          <a:endParaRPr lang="pl-PL" sz="2000" kern="1200" dirty="0"/>
        </a:p>
      </dsp:txBody>
      <dsp:txXfrm>
        <a:off x="6236493" y="619657"/>
        <a:ext cx="1889124" cy="1133475"/>
      </dsp:txXfrm>
    </dsp:sp>
    <dsp:sp modelId="{FBB2C3DA-FEF7-4F08-A408-6ECA567204CB}">
      <dsp:nvSpPr>
        <dsp:cNvPr id="0" name=""/>
        <dsp:cNvSpPr/>
      </dsp:nvSpPr>
      <dsp:spPr>
        <a:xfrm>
          <a:off x="2381" y="1942045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Odpowiednie światło</a:t>
          </a:r>
          <a:endParaRPr lang="pl-PL" sz="2000" kern="1200" dirty="0"/>
        </a:p>
      </dsp:txBody>
      <dsp:txXfrm>
        <a:off x="2381" y="1942045"/>
        <a:ext cx="1889124" cy="1133475"/>
      </dsp:txXfrm>
    </dsp:sp>
    <dsp:sp modelId="{B85CF588-126A-4336-9FF8-456C0EAE43F6}">
      <dsp:nvSpPr>
        <dsp:cNvPr id="0" name=""/>
        <dsp:cNvSpPr/>
      </dsp:nvSpPr>
      <dsp:spPr>
        <a:xfrm>
          <a:off x="2080418" y="1942045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Możliwość zaciemnienia</a:t>
          </a:r>
          <a:endParaRPr lang="pl-PL" sz="2000" kern="1200" dirty="0"/>
        </a:p>
      </dsp:txBody>
      <dsp:txXfrm>
        <a:off x="2080418" y="1942045"/>
        <a:ext cx="1889124" cy="1133475"/>
      </dsp:txXfrm>
    </dsp:sp>
    <dsp:sp modelId="{0C8E546D-903E-4691-A58C-B61219AF71E6}">
      <dsp:nvSpPr>
        <dsp:cNvPr id="0" name=""/>
        <dsp:cNvSpPr/>
      </dsp:nvSpPr>
      <dsp:spPr>
        <a:xfrm>
          <a:off x="4158456" y="1942045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Właściwa akustyka</a:t>
          </a:r>
          <a:endParaRPr lang="pl-PL" sz="2000" kern="1200" dirty="0"/>
        </a:p>
      </dsp:txBody>
      <dsp:txXfrm>
        <a:off x="4158456" y="1942045"/>
        <a:ext cx="1889124" cy="1133475"/>
      </dsp:txXfrm>
    </dsp:sp>
    <dsp:sp modelId="{916626BC-AF0A-439C-A01B-AF1F60459C5A}">
      <dsp:nvSpPr>
        <dsp:cNvPr id="0" name=""/>
        <dsp:cNvSpPr/>
      </dsp:nvSpPr>
      <dsp:spPr>
        <a:xfrm>
          <a:off x="6236493" y="1942045"/>
          <a:ext cx="1889124" cy="1133475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Świeże powietrze</a:t>
          </a:r>
          <a:endParaRPr lang="pl-PL" sz="2000" kern="1200" dirty="0"/>
        </a:p>
      </dsp:txBody>
      <dsp:txXfrm>
        <a:off x="6236493" y="1942045"/>
        <a:ext cx="1889124" cy="1133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F725-3899-4176-A0CF-961302166118}">
      <dsp:nvSpPr>
        <dsp:cNvPr id="0" name=""/>
        <dsp:cNvSpPr/>
      </dsp:nvSpPr>
      <dsp:spPr>
        <a:xfrm>
          <a:off x="0" y="0"/>
          <a:ext cx="10648950" cy="12382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kern="1200" dirty="0" smtClean="0"/>
            <a:t>Aranżacja sali a kompetencje kluczowe </a:t>
          </a:r>
          <a:endParaRPr lang="pl-PL" sz="5100" kern="1200" dirty="0"/>
        </a:p>
      </dsp:txBody>
      <dsp:txXfrm>
        <a:off x="0" y="0"/>
        <a:ext cx="10648950" cy="1238250"/>
      </dsp:txXfrm>
    </dsp:sp>
    <dsp:sp modelId="{6CFD62E3-7D3D-4E23-A1AB-9EFB9D73B951}">
      <dsp:nvSpPr>
        <dsp:cNvPr id="0" name=""/>
        <dsp:cNvSpPr/>
      </dsp:nvSpPr>
      <dsp:spPr>
        <a:xfrm>
          <a:off x="0" y="1238250"/>
          <a:ext cx="2662237" cy="26003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Dzięki interakcji w </a:t>
          </a:r>
          <a:r>
            <a:rPr lang="pl-PL" sz="1600" kern="1200" dirty="0" smtClean="0"/>
            <a:t>odpowiedniej i  kreatywnej formie uczniowie ćwiczą kompetencję </a:t>
          </a:r>
          <a:r>
            <a:rPr lang="pl-PL" sz="1600" kern="1200" dirty="0" smtClean="0"/>
            <a:t> porozumiewania się w języku ojczystym</a:t>
          </a:r>
          <a:endParaRPr lang="pl-PL" sz="1600" kern="1200" dirty="0"/>
        </a:p>
      </dsp:txBody>
      <dsp:txXfrm>
        <a:off x="0" y="1238250"/>
        <a:ext cx="2662237" cy="2600325"/>
      </dsp:txXfrm>
    </dsp:sp>
    <dsp:sp modelId="{6E7DB0BF-B80D-437D-AEBC-18842C2CDDDE}">
      <dsp:nvSpPr>
        <dsp:cNvPr id="0" name=""/>
        <dsp:cNvSpPr/>
      </dsp:nvSpPr>
      <dsp:spPr>
        <a:xfrm>
          <a:off x="2662237" y="1238250"/>
          <a:ext cx="2662237" cy="26003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Wykonując przy wspólnym stole zadania językowe, uczniowie ćwiczą i rozwijają umiejętność porozumiewania się w języku angielskim, rozumianą jako zdolność rozumienia i wyrażania pojęć, myśli i uczuć w języku obcym</a:t>
          </a:r>
          <a:endParaRPr lang="pl-PL" sz="1600" kern="1200" dirty="0"/>
        </a:p>
      </dsp:txBody>
      <dsp:txXfrm>
        <a:off x="2662237" y="1238250"/>
        <a:ext cx="2662237" cy="2600325"/>
      </dsp:txXfrm>
    </dsp:sp>
    <dsp:sp modelId="{B1D08280-ECA7-43A3-905D-F6009BD268C2}">
      <dsp:nvSpPr>
        <dsp:cNvPr id="0" name=""/>
        <dsp:cNvSpPr/>
      </dsp:nvSpPr>
      <dsp:spPr>
        <a:xfrm>
          <a:off x="5324475" y="1238250"/>
          <a:ext cx="2662237" cy="26003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Dzięki podejmowanym próbom konstruktywnego porozumiewania się </a:t>
          </a:r>
          <a:br>
            <a:rPr lang="pl-PL" sz="1600" kern="1200" dirty="0" smtClean="0"/>
          </a:br>
          <a:r>
            <a:rPr lang="pl-PL" sz="1600" kern="1200" dirty="0" smtClean="0"/>
            <a:t> i negocjowania stanowisk uczniowie mają okazję </a:t>
          </a:r>
          <a:br>
            <a:rPr lang="pl-PL" sz="1600" kern="1200" dirty="0" smtClean="0"/>
          </a:br>
          <a:r>
            <a:rPr lang="pl-PL" sz="1600" kern="1200" dirty="0" smtClean="0"/>
            <a:t>do wykazania się tolerancją wobec różnych potrzeb </a:t>
          </a:r>
          <a:br>
            <a:rPr lang="pl-PL" sz="1600" kern="1200" dirty="0" smtClean="0"/>
          </a:br>
          <a:r>
            <a:rPr lang="pl-PL" sz="1600" kern="1200" dirty="0" smtClean="0"/>
            <a:t>i różnych punktów widzenia, rozwijając w ten sposób kompetencje społeczne </a:t>
          </a:r>
          <a:br>
            <a:rPr lang="pl-PL" sz="1600" kern="1200" dirty="0" smtClean="0"/>
          </a:br>
          <a:r>
            <a:rPr lang="pl-PL" sz="1600" kern="1200" dirty="0" smtClean="0"/>
            <a:t> i obywatelskie</a:t>
          </a:r>
          <a:endParaRPr lang="pl-PL" sz="1600" kern="1200" dirty="0"/>
        </a:p>
      </dsp:txBody>
      <dsp:txXfrm>
        <a:off x="5324475" y="1238250"/>
        <a:ext cx="2662237" cy="2600325"/>
      </dsp:txXfrm>
    </dsp:sp>
    <dsp:sp modelId="{E31C259E-8022-4FE3-A6C9-B482FF562CDE}">
      <dsp:nvSpPr>
        <dsp:cNvPr id="0" name=""/>
        <dsp:cNvSpPr/>
      </dsp:nvSpPr>
      <dsp:spPr>
        <a:xfrm>
          <a:off x="7986712" y="1238250"/>
          <a:ext cx="2662237" cy="26003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Poprzez wcielanie pomysłów w czyn podczas pracy </a:t>
          </a:r>
          <a:br>
            <a:rPr lang="pl-PL" sz="1600" kern="1200" dirty="0" smtClean="0"/>
          </a:br>
          <a:r>
            <a:rPr lang="pl-PL" sz="1600" kern="1200" dirty="0" smtClean="0"/>
            <a:t>w  grupie, uczniowie rozwijają inicjatywność </a:t>
          </a:r>
          <a:br>
            <a:rPr lang="pl-PL" sz="1600" kern="1200" dirty="0" smtClean="0"/>
          </a:br>
          <a:r>
            <a:rPr lang="pl-PL" sz="1600" kern="1200" dirty="0" smtClean="0"/>
            <a:t>i przedsiębiorczość.  </a:t>
          </a:r>
          <a:endParaRPr lang="pl-PL" sz="1600" kern="1200" dirty="0"/>
        </a:p>
      </dsp:txBody>
      <dsp:txXfrm>
        <a:off x="7986712" y="1238250"/>
        <a:ext cx="2662237" cy="2600325"/>
      </dsp:txXfrm>
    </dsp:sp>
    <dsp:sp modelId="{1AE4B720-FC1E-48CC-8D64-E2C1A18CC85F}">
      <dsp:nvSpPr>
        <dsp:cNvPr id="0" name=""/>
        <dsp:cNvSpPr/>
      </dsp:nvSpPr>
      <dsp:spPr>
        <a:xfrm>
          <a:off x="0" y="3838575"/>
          <a:ext cx="10648950" cy="2889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45DD9-60D3-4305-941B-5E3C7640C048}">
      <dsp:nvSpPr>
        <dsp:cNvPr id="0" name=""/>
        <dsp:cNvSpPr/>
      </dsp:nvSpPr>
      <dsp:spPr>
        <a:xfrm rot="16200000">
          <a:off x="-1085970" y="1090580"/>
          <a:ext cx="3798895" cy="16177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7776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/>
            <a:t>Istnieje ogromna potrzeba osłuchiwania dzieci </a:t>
          </a:r>
          <a:br>
            <a:rPr lang="pl-PL" sz="1200" i="1" kern="1200" dirty="0" smtClean="0"/>
          </a:br>
          <a:r>
            <a:rPr lang="pl-PL" sz="1200" i="1" kern="1200" dirty="0" smtClean="0"/>
            <a:t>z językiem obcym poprzez opowiadania, bajki, wiersze, piosenki (...), gdyż właśnie przez słuchanie nauczyły się one swego ojczystego języka</a:t>
          </a:r>
          <a:endParaRPr lang="pl-PL" sz="1200" kern="1200" dirty="0"/>
        </a:p>
      </dsp:txBody>
      <dsp:txXfrm rot="5400000">
        <a:off x="4611" y="759778"/>
        <a:ext cx="1617733" cy="2279337"/>
      </dsp:txXfrm>
    </dsp:sp>
    <dsp:sp modelId="{581EA6B9-B3E9-4F0A-A670-50C83E9E38A9}">
      <dsp:nvSpPr>
        <dsp:cNvPr id="0" name=""/>
        <dsp:cNvSpPr/>
      </dsp:nvSpPr>
      <dsp:spPr>
        <a:xfrm rot="16200000">
          <a:off x="653093" y="1090580"/>
          <a:ext cx="3798895" cy="16177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7776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/>
            <a:t>Istnieje potrzeba wprowadzenia </a:t>
          </a:r>
          <a:br>
            <a:rPr lang="pl-PL" sz="1200" i="1" kern="1200" dirty="0" smtClean="0"/>
          </a:br>
          <a:r>
            <a:rPr lang="pl-PL" sz="1200" i="1" kern="1200" dirty="0" smtClean="0"/>
            <a:t>do nauki mówienia, ale możliwości są tu często ograniczone do typowych zwrotów, prostych zdań i mowy naśladowczej </a:t>
          </a:r>
          <a:br>
            <a:rPr lang="pl-PL" sz="1200" i="1" kern="1200" dirty="0" smtClean="0"/>
          </a:br>
          <a:r>
            <a:rPr lang="pl-PL" sz="1200" i="1" kern="1200" dirty="0" smtClean="0"/>
            <a:t>w postaci piosenek </a:t>
          </a:r>
          <a:br>
            <a:rPr lang="pl-PL" sz="1200" i="1" kern="1200" dirty="0" smtClean="0"/>
          </a:br>
          <a:r>
            <a:rPr lang="pl-PL" sz="1200" i="1" kern="1200" dirty="0" smtClean="0"/>
            <a:t>i rymowanek;</a:t>
          </a:r>
          <a:endParaRPr lang="pl-PL" sz="1200" kern="1200" dirty="0"/>
        </a:p>
      </dsp:txBody>
      <dsp:txXfrm rot="5400000">
        <a:off x="1743674" y="759778"/>
        <a:ext cx="1617733" cy="2279337"/>
      </dsp:txXfrm>
    </dsp:sp>
    <dsp:sp modelId="{0C64C1AB-F3A6-4EC7-BFA2-41F956AF1503}">
      <dsp:nvSpPr>
        <dsp:cNvPr id="0" name=""/>
        <dsp:cNvSpPr/>
      </dsp:nvSpPr>
      <dsp:spPr>
        <a:xfrm rot="16200000">
          <a:off x="2392156" y="1090580"/>
          <a:ext cx="3798895" cy="16177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7776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/>
            <a:t>Nie ma podstaw </a:t>
          </a:r>
          <a:br>
            <a:rPr lang="pl-PL" sz="1200" i="1" kern="1200" dirty="0" smtClean="0"/>
          </a:br>
          <a:r>
            <a:rPr lang="pl-PL" sz="1200" i="1" kern="1200" dirty="0" smtClean="0"/>
            <a:t>i możliwości oparcia nauki na tekstach przeznaczonych do czytania</a:t>
          </a:r>
          <a:endParaRPr lang="pl-PL" sz="1200" kern="1200" dirty="0"/>
        </a:p>
      </dsp:txBody>
      <dsp:txXfrm rot="5400000">
        <a:off x="3482737" y="759778"/>
        <a:ext cx="1617733" cy="2279337"/>
      </dsp:txXfrm>
    </dsp:sp>
    <dsp:sp modelId="{A6294D60-0440-4EC4-9611-DFEBE0539D33}">
      <dsp:nvSpPr>
        <dsp:cNvPr id="0" name=""/>
        <dsp:cNvSpPr/>
      </dsp:nvSpPr>
      <dsp:spPr>
        <a:xfrm rot="16200000">
          <a:off x="4131220" y="1090580"/>
          <a:ext cx="3798895" cy="16177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7776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/>
            <a:t>Nie ma możliwości i powodu skłaniać dzieci do regularnej nauki pisania i prowadzenia zeszytów (...), wystarczy w zupełności delikatne wprowadzenie tej sprawności </a:t>
          </a:r>
          <a:br>
            <a:rPr lang="pl-PL" sz="1200" i="1" kern="1200" dirty="0" smtClean="0"/>
          </a:br>
          <a:r>
            <a:rPr lang="pl-PL" sz="1200" i="1" kern="1200" dirty="0" smtClean="0"/>
            <a:t>w postaci rysowania w zeszytach </a:t>
          </a:r>
          <a:br>
            <a:rPr lang="pl-PL" sz="1200" i="1" kern="1200" dirty="0" smtClean="0"/>
          </a:br>
          <a:r>
            <a:rPr lang="pl-PL" sz="1200" i="1" kern="1200" dirty="0" smtClean="0"/>
            <a:t>i podpisywania rysunków</a:t>
          </a:r>
          <a:endParaRPr lang="pl-PL" sz="1200" kern="1200" dirty="0"/>
        </a:p>
      </dsp:txBody>
      <dsp:txXfrm rot="5400000">
        <a:off x="5221801" y="759778"/>
        <a:ext cx="1617733" cy="2279337"/>
      </dsp:txXfrm>
    </dsp:sp>
    <dsp:sp modelId="{F2510021-7A42-4562-8F93-7DE374A14992}">
      <dsp:nvSpPr>
        <dsp:cNvPr id="0" name=""/>
        <dsp:cNvSpPr/>
      </dsp:nvSpPr>
      <dsp:spPr>
        <a:xfrm rot="16200000">
          <a:off x="5870284" y="1090580"/>
          <a:ext cx="3798895" cy="16177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7776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/>
            <a:t>Sposób pracy jest ważniejszy niż wymierny efekt, gdyż motywacja do pracy jako fundament dalszej wieloletniej pracy w tej grupie wieku jest ważniejszy niż wymierne efekty językowe </a:t>
          </a:r>
          <a:endParaRPr lang="pl-PL" sz="1200" kern="1200" dirty="0"/>
        </a:p>
      </dsp:txBody>
      <dsp:txXfrm rot="5400000">
        <a:off x="6960865" y="759778"/>
        <a:ext cx="1617733" cy="2279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730F8-96F5-44BC-B08E-FCD8A3BC82D0}">
      <dsp:nvSpPr>
        <dsp:cNvPr id="0" name=""/>
        <dsp:cNvSpPr/>
      </dsp:nvSpPr>
      <dsp:spPr>
        <a:xfrm>
          <a:off x="2281524" y="372129"/>
          <a:ext cx="6549129" cy="375173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E2823-0145-48E1-A04D-A8B56506D435}">
      <dsp:nvSpPr>
        <dsp:cNvPr id="0" name=""/>
        <dsp:cNvSpPr/>
      </dsp:nvSpPr>
      <dsp:spPr>
        <a:xfrm>
          <a:off x="2433824" y="1014166"/>
          <a:ext cx="3041204" cy="289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Demotywatory</a:t>
          </a:r>
          <a:endParaRPr lang="pl-PL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brak ruchu,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zbyt dużo powtórzeń a za mało wyzwań,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małe urozmaicenie ćwiczeń,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nieciekawe materiały,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zbyt dużo cichej pracy,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niekonsekwencje w stosowaniu języka obcego 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brak spójności w przerabianym na poszczególnych lekcjach materiale. </a:t>
          </a:r>
          <a:endParaRPr lang="pl-PL" sz="1500" kern="1200" dirty="0"/>
        </a:p>
      </dsp:txBody>
      <dsp:txXfrm>
        <a:off x="2433824" y="1014166"/>
        <a:ext cx="3041204" cy="2895441"/>
      </dsp:txXfrm>
    </dsp:sp>
    <dsp:sp modelId="{605A97F3-1337-49D6-B137-8873C89DCA7F}">
      <dsp:nvSpPr>
        <dsp:cNvPr id="0" name=""/>
        <dsp:cNvSpPr/>
      </dsp:nvSpPr>
      <dsp:spPr>
        <a:xfrm>
          <a:off x="5542779" y="1014166"/>
          <a:ext cx="3041204" cy="289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Aktywatory</a:t>
          </a:r>
          <a:endParaRPr lang="pl-PL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plakaty w obcym języku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zdjęcia ciekawych miejsc, ludzi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karty obrazkowo-słowne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zabawki tematyczne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książki z obrazkami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gry planszowe i karciane </a:t>
          </a:r>
          <a:br>
            <a:rPr lang="pl-PL" sz="1500" kern="1200" dirty="0" smtClean="0"/>
          </a:br>
          <a:r>
            <a:rPr lang="pl-PL" sz="1500" kern="1200" dirty="0" smtClean="0"/>
            <a:t>(np. </a:t>
          </a:r>
          <a:r>
            <a:rPr lang="pl-PL" sz="1500" kern="1200" dirty="0" err="1" smtClean="0"/>
            <a:t>memory</a:t>
          </a:r>
          <a:r>
            <a:rPr lang="pl-PL" sz="1500" kern="1200" dirty="0" smtClean="0"/>
            <a:t>, bingo)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wykorzystanie wielozmysłowości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Częste zmiany aktywności</a:t>
          </a:r>
          <a:endParaRPr lang="pl-PL" sz="1500" kern="1200" dirty="0"/>
        </a:p>
      </dsp:txBody>
      <dsp:txXfrm>
        <a:off x="5542779" y="1014166"/>
        <a:ext cx="3041204" cy="2895441"/>
      </dsp:txXfrm>
    </dsp:sp>
    <dsp:sp modelId="{EEFCC7CA-B6ED-4767-A25E-9C90AD0EF8C7}">
      <dsp:nvSpPr>
        <dsp:cNvPr id="0" name=""/>
        <dsp:cNvSpPr/>
      </dsp:nvSpPr>
      <dsp:spPr>
        <a:xfrm>
          <a:off x="8056094" y="28702"/>
          <a:ext cx="1279714" cy="127971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C912A-1918-4F07-A435-4A03E4BA026C}">
      <dsp:nvSpPr>
        <dsp:cNvPr id="0" name=""/>
        <dsp:cNvSpPr/>
      </dsp:nvSpPr>
      <dsp:spPr>
        <a:xfrm>
          <a:off x="1503360" y="413759"/>
          <a:ext cx="1204437" cy="412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A2348-D5E9-41A1-A0DC-C4BE9E6D363D}">
      <dsp:nvSpPr>
        <dsp:cNvPr id="0" name=""/>
        <dsp:cNvSpPr/>
      </dsp:nvSpPr>
      <dsp:spPr>
        <a:xfrm>
          <a:off x="5512668" y="1020357"/>
          <a:ext cx="752" cy="2765425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emf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Wzmocnienie oddziaływania języka obcego na ucznia </a:t>
            </a:r>
            <a:br>
              <a:rPr lang="pl-PL" dirty="0" smtClean="0"/>
            </a:br>
            <a:r>
              <a:rPr lang="pl-PL" dirty="0" smtClean="0"/>
              <a:t>I etapu edukacyjnego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74" y="2577085"/>
            <a:ext cx="27527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344535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2213371"/>
              </p:ext>
            </p:extLst>
          </p:nvPr>
        </p:nvGraphicFramePr>
        <p:xfrm>
          <a:off x="1941196" y="2120407"/>
          <a:ext cx="8128000" cy="3695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Prostokąt 4"/>
          <p:cNvSpPr/>
          <p:nvPr/>
        </p:nvSpPr>
        <p:spPr>
          <a:xfrm>
            <a:off x="371826" y="1264261"/>
            <a:ext cx="11266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Właściwie urządzona sala językowa to: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034706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Dziecko w </a:t>
            </a:r>
            <a:r>
              <a:rPr lang="pl-PL" b="1" dirty="0"/>
              <a:t>wieku szkolnym </a:t>
            </a:r>
            <a:r>
              <a:rPr lang="pl-PL" dirty="0"/>
              <a:t>jest pełne energii i ekspresji, jest ciekawe świata. Te cechy psychofizyczne zostały z powodzeniem wykorzystane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tworzenia </a:t>
            </a:r>
            <a:r>
              <a:rPr lang="pl-PL" dirty="0" smtClean="0"/>
              <a:t>programów </a:t>
            </a:r>
            <a:r>
              <a:rPr lang="pl-PL" dirty="0"/>
              <a:t>nauczania w kształceniu zintegrowanym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W wieku wczesnoszkolnym młody uczeń jest szczególnie wyczulony na bodźce akustyczne czy wizualne. Dzięki </a:t>
            </a:r>
            <a:r>
              <a:rPr lang="pl-PL" b="1" dirty="0"/>
              <a:t>integracji różnorodnych aktywności </a:t>
            </a:r>
            <a:r>
              <a:rPr lang="pl-PL" dirty="0"/>
              <a:t>dziecko zdobywa spójną wiedzę o świecie, jego rozwój poznawczy nie jest fragmentaryczny i podzielony, rozumie zależności między wiadomościami, których się uczy, oraz często jest uczestnikiem działań poznawczych poprzez ćwiczenia kinestetyczne.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Małe dzieci charakteryzuje przede wszystkim potrzeba słuchania, nieumiejętność czytania i pisania lub niewielki rozwój tych sprawności oraz nieumiejętność pracy własnej. Oznacza to, że</a:t>
            </a:r>
            <a:r>
              <a:rPr lang="pl-PL" sz="2000" b="1" dirty="0" smtClean="0"/>
              <a:t>:</a:t>
            </a:r>
            <a:br>
              <a:rPr lang="pl-PL" sz="2000" b="1" dirty="0" smtClean="0"/>
            </a:br>
            <a:r>
              <a:rPr lang="pl-PL" sz="1200" dirty="0" smtClean="0"/>
              <a:t>(</a:t>
            </a:r>
            <a:r>
              <a:rPr lang="pl-PL" sz="1200" dirty="0"/>
              <a:t>Komorowska 2001:29).</a:t>
            </a:r>
            <a:endParaRPr lang="pl-PL" sz="20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6469293"/>
              </p:ext>
            </p:extLst>
          </p:nvPr>
        </p:nvGraphicFramePr>
        <p:xfrm>
          <a:off x="1590805" y="2016690"/>
          <a:ext cx="8583209" cy="379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53502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000" dirty="0" err="1"/>
              <a:t>Claire</a:t>
            </a:r>
            <a:r>
              <a:rPr lang="pl-PL" sz="6000" dirty="0"/>
              <a:t> </a:t>
            </a:r>
            <a:r>
              <a:rPr lang="pl-PL" sz="6000" dirty="0" err="1"/>
              <a:t>Selby</a:t>
            </a:r>
            <a:r>
              <a:rPr lang="pl-PL" sz="6000" dirty="0"/>
              <a:t>, która od wielu lat zajmuje się nauczaniem dzieci języka angielskiego, sama jest autorką wielu kursów językowych dla edukacji </a:t>
            </a:r>
            <a:r>
              <a:rPr lang="pl-PL" sz="6000" dirty="0" smtClean="0"/>
              <a:t>początkowej - opracowała </a:t>
            </a:r>
            <a:r>
              <a:rPr lang="pl-PL" sz="6000" dirty="0"/>
              <a:t>metodę, dzięki której uczy z powodzeniem dzieci pochodzące z różnych kultur i zakątków świata. </a:t>
            </a:r>
            <a:r>
              <a:rPr lang="pl-PL" sz="6000" dirty="0" smtClean="0"/>
              <a:t>Dzięki metodzie </a:t>
            </a:r>
            <a:r>
              <a:rPr lang="pl-PL" sz="6000" i="1" dirty="0"/>
              <a:t>Spiral Language System </a:t>
            </a:r>
            <a:r>
              <a:rPr lang="pl-PL" sz="6000" dirty="0"/>
              <a:t>(Spiralny System </a:t>
            </a:r>
            <a:r>
              <a:rPr lang="pl-PL" sz="6000" dirty="0" smtClean="0"/>
              <a:t>Językowy) d</a:t>
            </a:r>
            <a:r>
              <a:rPr lang="pl-PL" sz="6000" i="1" dirty="0" smtClean="0"/>
              <a:t>zieci </a:t>
            </a:r>
            <a:r>
              <a:rPr lang="pl-PL" sz="6000" i="1" dirty="0"/>
              <a:t>(...) pozyskują wiedzę poprzez: </a:t>
            </a:r>
            <a:r>
              <a:rPr lang="pl-PL" sz="6000" b="1" dirty="0"/>
              <a:t>słuchanie, patrzenie i działanie</a:t>
            </a:r>
            <a:r>
              <a:rPr lang="pl-PL" sz="6000" dirty="0"/>
              <a:t>.</a:t>
            </a:r>
            <a:r>
              <a:rPr lang="pl-PL" sz="6000" i="1" dirty="0"/>
              <a:t> Przez cały czas otwarte są na naukę, ponieważ nieustannie i wieloma drogami rozwijają różne życiowe umiejętności</a:t>
            </a:r>
            <a:r>
              <a:rPr lang="pl-PL" sz="6000" dirty="0"/>
              <a:t> (</a:t>
            </a:r>
            <a:r>
              <a:rPr lang="pl-PL" sz="6000" dirty="0" err="1"/>
              <a:t>Shelby</a:t>
            </a:r>
            <a:r>
              <a:rPr lang="pl-PL" sz="6000" dirty="0"/>
              <a:t> 2011:19).</a:t>
            </a:r>
          </a:p>
          <a:p>
            <a:pPr marL="0" indent="0">
              <a:buNone/>
            </a:pPr>
            <a:endParaRPr lang="pl-PL" sz="3800" dirty="0" smtClean="0"/>
          </a:p>
          <a:p>
            <a:pPr marL="0" indent="0">
              <a:buNone/>
            </a:pPr>
            <a:r>
              <a:rPr lang="pl-PL" sz="7200" dirty="0" smtClean="0"/>
              <a:t>Spiralny </a:t>
            </a:r>
            <a:r>
              <a:rPr lang="pl-PL" sz="7200" dirty="0"/>
              <a:t>System Językowy zakłada naukę według sześciu etapów: </a:t>
            </a:r>
            <a:r>
              <a:rPr lang="pl-PL" sz="7200" b="1" dirty="0"/>
              <a:t>Sounds, </a:t>
            </a:r>
            <a:r>
              <a:rPr lang="pl-PL" sz="7200" b="1" dirty="0" err="1"/>
              <a:t>Pictures</a:t>
            </a:r>
            <a:r>
              <a:rPr lang="pl-PL" sz="7200" b="1" dirty="0"/>
              <a:t>, </a:t>
            </a:r>
            <a:r>
              <a:rPr lang="pl-PL" sz="7200" b="1" dirty="0" err="1"/>
              <a:t>Interest</a:t>
            </a:r>
            <a:r>
              <a:rPr lang="pl-PL" sz="7200" b="1" dirty="0"/>
              <a:t>, </a:t>
            </a:r>
            <a:r>
              <a:rPr lang="pl-PL" sz="7200" b="1" dirty="0" err="1"/>
              <a:t>Repetition</a:t>
            </a:r>
            <a:r>
              <a:rPr lang="pl-PL" sz="7200" b="1" dirty="0"/>
              <a:t>, </a:t>
            </a:r>
            <a:r>
              <a:rPr lang="pl-PL" sz="7200" b="1" dirty="0" err="1"/>
              <a:t>Actions</a:t>
            </a:r>
            <a:r>
              <a:rPr lang="pl-PL" sz="7200" b="1" dirty="0"/>
              <a:t>, Links.</a:t>
            </a:r>
            <a:r>
              <a:rPr lang="pl-PL" sz="7200" b="1" i="1" dirty="0"/>
              <a:t> </a:t>
            </a:r>
            <a:endParaRPr lang="pl-PL" sz="7200" b="1" dirty="0"/>
          </a:p>
          <a:p>
            <a:r>
              <a:rPr lang="pl-PL" sz="7200" b="1" dirty="0" smtClean="0"/>
              <a:t>Sounds</a:t>
            </a:r>
            <a:r>
              <a:rPr lang="pl-PL" sz="7200" i="1" dirty="0" smtClean="0"/>
              <a:t> </a:t>
            </a:r>
            <a:r>
              <a:rPr lang="pl-PL" sz="7200" dirty="0" smtClean="0"/>
              <a:t>-  </a:t>
            </a:r>
            <a:r>
              <a:rPr lang="pl-PL" sz="7200" dirty="0"/>
              <a:t>piosenki, bajki, dialogi, rymowanki oraz gry słowne;</a:t>
            </a:r>
          </a:p>
          <a:p>
            <a:r>
              <a:rPr lang="pl-PL" sz="7200" b="1" dirty="0" err="1"/>
              <a:t>Pictures</a:t>
            </a:r>
            <a:r>
              <a:rPr lang="pl-PL" sz="7200" i="1" dirty="0"/>
              <a:t> – </a:t>
            </a:r>
            <a:r>
              <a:rPr lang="pl-PL" sz="7200" dirty="0"/>
              <a:t>karty </a:t>
            </a:r>
            <a:r>
              <a:rPr lang="pl-PL" sz="7200" dirty="0" smtClean="0"/>
              <a:t>obrazkowe, animacje</a:t>
            </a:r>
            <a:r>
              <a:rPr lang="pl-PL" sz="7200" dirty="0"/>
              <a:t>, historyjki obrazkowe, ilustrowane rymowanki, obrazy interaktywne;</a:t>
            </a:r>
          </a:p>
          <a:p>
            <a:r>
              <a:rPr lang="pl-PL" sz="7200" b="1" dirty="0" err="1"/>
              <a:t>Interest</a:t>
            </a:r>
            <a:r>
              <a:rPr lang="pl-PL" sz="7200" i="1" dirty="0"/>
              <a:t> – </a:t>
            </a:r>
            <a:r>
              <a:rPr lang="pl-PL" sz="7200" dirty="0"/>
              <a:t>sposobem na zainteresowanie dziecka jest odwołanie się do bliskich mu i stosownych do wieku zagadnień, szczególnie tych, które przemawiają do jego emocji i poczucia humoru (</a:t>
            </a:r>
            <a:r>
              <a:rPr lang="pl-PL" sz="7200" dirty="0" err="1"/>
              <a:t>Shelby</a:t>
            </a:r>
            <a:r>
              <a:rPr lang="pl-PL" sz="7200" dirty="0"/>
              <a:t> 2011:24);</a:t>
            </a:r>
          </a:p>
          <a:p>
            <a:r>
              <a:rPr lang="pl-PL" sz="7200" b="1" dirty="0" err="1"/>
              <a:t>Repetition</a:t>
            </a:r>
            <a:r>
              <a:rPr lang="pl-PL" sz="7200" i="1" dirty="0"/>
              <a:t> – </a:t>
            </a:r>
            <a:r>
              <a:rPr lang="pl-PL" sz="7200" dirty="0"/>
              <a:t>utrwalanie materiału jest kluczowym sposobem efektywnego </a:t>
            </a:r>
            <a:r>
              <a:rPr lang="pl-PL" sz="7200" dirty="0" smtClean="0"/>
              <a:t>uczenia – w kolejnych </a:t>
            </a:r>
            <a:r>
              <a:rPr lang="pl-PL" sz="7200" dirty="0"/>
              <a:t>partiach materiału </a:t>
            </a:r>
            <a:r>
              <a:rPr lang="pl-PL" sz="7200" dirty="0" smtClean="0"/>
              <a:t>dziecko łączy </a:t>
            </a:r>
            <a:r>
              <a:rPr lang="pl-PL" sz="7200" dirty="0"/>
              <a:t>nową wiedzę z już nabytą (</a:t>
            </a:r>
            <a:r>
              <a:rPr lang="pl-PL" sz="7200" dirty="0" err="1"/>
              <a:t>Shelby</a:t>
            </a:r>
            <a:r>
              <a:rPr lang="pl-PL" sz="7200" dirty="0"/>
              <a:t> 2011:26-27);</a:t>
            </a:r>
          </a:p>
          <a:p>
            <a:r>
              <a:rPr lang="pl-PL" sz="7200" b="1" dirty="0" err="1"/>
              <a:t>Actions</a:t>
            </a:r>
            <a:r>
              <a:rPr lang="pl-PL" sz="7200" i="1" dirty="0"/>
              <a:t> – </a:t>
            </a:r>
            <a:r>
              <a:rPr lang="pl-PL" sz="7200" dirty="0" smtClean="0"/>
              <a:t>połączenie </a:t>
            </a:r>
            <a:r>
              <a:rPr lang="pl-PL" sz="7200" dirty="0"/>
              <a:t>nauki języka z aktywnością ruchową, która angażuje motorykę </a:t>
            </a:r>
            <a:r>
              <a:rPr lang="pl-PL" sz="7200" dirty="0" smtClean="0"/>
              <a:t>małą </a:t>
            </a:r>
            <a:r>
              <a:rPr lang="pl-PL" sz="7200" dirty="0"/>
              <a:t>i </a:t>
            </a:r>
            <a:r>
              <a:rPr lang="pl-PL" sz="7200" dirty="0" smtClean="0"/>
              <a:t>dużą </a:t>
            </a:r>
            <a:r>
              <a:rPr lang="pl-PL" sz="7200" dirty="0"/>
              <a:t>(</a:t>
            </a:r>
            <a:r>
              <a:rPr lang="pl-PL" sz="7200" dirty="0" err="1"/>
              <a:t>Shelby</a:t>
            </a:r>
            <a:r>
              <a:rPr lang="pl-PL" sz="7200" dirty="0"/>
              <a:t> 2011:28)</a:t>
            </a:r>
          </a:p>
          <a:p>
            <a:r>
              <a:rPr lang="pl-PL" sz="7200" b="1" dirty="0"/>
              <a:t>Links</a:t>
            </a:r>
            <a:r>
              <a:rPr lang="pl-PL" sz="7200" i="1" dirty="0"/>
              <a:t> – </a:t>
            </a:r>
            <a:r>
              <a:rPr lang="pl-PL" sz="7200" dirty="0"/>
              <a:t>polega na budowaniu sieci połączeń poprzez bazowanie na poznanym materiale, ale również łączy znane elementy z nowymi (</a:t>
            </a:r>
            <a:r>
              <a:rPr lang="pl-PL" sz="7200" dirty="0" err="1"/>
              <a:t>Shelby</a:t>
            </a:r>
            <a:r>
              <a:rPr lang="pl-PL" sz="7200" dirty="0"/>
              <a:t> 2011:29).</a:t>
            </a:r>
          </a:p>
          <a:p>
            <a:pPr marL="0" indent="0">
              <a:buNone/>
            </a:pPr>
            <a:endParaRPr lang="pl-PL" sz="4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b="1" dirty="0"/>
              <a:t>Użycie języka ojczystego na lekcji</a:t>
            </a:r>
          </a:p>
          <a:p>
            <a:pPr marL="0" indent="0">
              <a:buNone/>
            </a:pPr>
            <a:r>
              <a:rPr lang="pl-PL" dirty="0"/>
              <a:t>Na tym etapie kształcenia posługiwanie się przez nauczyciela językiem ojczystym jest uzasadnione, a nawet zalecane przez kursy językowe zatwierdzone przez Ministerstwo Edukacji Narodowej. Dzieci powinny być wprowadzane w świat języka obcego stopniowo i systematycznie. Szczególnym momentem wypowiadania się przez nauczyciela w języku ojczystym są sytuacje, kiedy należy wytłumaczyć uczniom kontekst sytuacyjny, na przykład omawianej historyjki lub wyjaśnić trudniejsze zagadnienie. </a:t>
            </a:r>
            <a:r>
              <a:rPr lang="pl-PL" i="1" dirty="0"/>
              <a:t>Nie zaleca się jednak posługiwania się językiem polskim, jeśli uczniowie są w stanie zrozumieć język obcy. Trzeba pamiętać o tym, że dzieci uczą się przez rozumienie i działanie (...) </a:t>
            </a:r>
            <a:r>
              <a:rPr lang="pl-PL" b="1" i="1" dirty="0"/>
              <a:t>Uczą się angielskiego przez angielski</a:t>
            </a:r>
            <a:r>
              <a:rPr lang="pl-PL" b="1" dirty="0"/>
              <a:t> (Bogucka i </a:t>
            </a:r>
            <a:r>
              <a:rPr lang="pl-PL" b="1" dirty="0" err="1"/>
              <a:t>Hasse</a:t>
            </a:r>
            <a:r>
              <a:rPr lang="pl-PL" b="1" dirty="0"/>
              <a:t> 2005:11).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Zalecane jest używanie przez nauczyciela poleceń w języku </a:t>
            </a:r>
            <a:r>
              <a:rPr lang="pl-PL" dirty="0" smtClean="0"/>
              <a:t>obcym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/>
              <a:t>Szpotowicz</a:t>
            </a:r>
            <a:r>
              <a:rPr lang="pl-PL" dirty="0"/>
              <a:t> i Szulc-</a:t>
            </a:r>
            <a:r>
              <a:rPr lang="pl-PL" dirty="0" err="1"/>
              <a:t>Kurpalska</a:t>
            </a:r>
            <a:r>
              <a:rPr lang="pl-PL" dirty="0"/>
              <a:t> 2007:11). Do tych poleceń należą wyrażenia takie jak:</a:t>
            </a:r>
            <a:r>
              <a:rPr lang="pl-PL" i="1" dirty="0"/>
              <a:t> </a:t>
            </a:r>
            <a:endParaRPr lang="pl-PL" i="1" dirty="0" smtClean="0"/>
          </a:p>
          <a:p>
            <a:r>
              <a:rPr lang="pl-PL" i="1" dirty="0" smtClean="0"/>
              <a:t>Open </a:t>
            </a:r>
            <a:r>
              <a:rPr lang="pl-PL" i="1" dirty="0" err="1"/>
              <a:t>your</a:t>
            </a:r>
            <a:r>
              <a:rPr lang="pl-PL" i="1" dirty="0"/>
              <a:t> </a:t>
            </a:r>
            <a:r>
              <a:rPr lang="pl-PL" i="1" dirty="0" err="1"/>
              <a:t>books</a:t>
            </a:r>
            <a:r>
              <a:rPr lang="pl-PL" i="1" dirty="0"/>
              <a:t> </a:t>
            </a:r>
            <a:r>
              <a:rPr lang="pl-PL" i="1" dirty="0" err="1"/>
              <a:t>at</a:t>
            </a:r>
            <a:r>
              <a:rPr lang="pl-PL" i="1" dirty="0"/>
              <a:t> </a:t>
            </a:r>
            <a:r>
              <a:rPr lang="pl-PL" i="1" dirty="0" err="1"/>
              <a:t>page</a:t>
            </a:r>
            <a:r>
              <a:rPr lang="pl-PL" i="1" dirty="0" smtClean="0"/>
              <a:t>…		</a:t>
            </a:r>
            <a:r>
              <a:rPr lang="pl-PL" i="1" dirty="0" err="1" smtClean="0"/>
              <a:t>Find</a:t>
            </a:r>
            <a:r>
              <a:rPr lang="pl-PL" i="1" dirty="0" smtClean="0"/>
              <a:t>…			</a:t>
            </a:r>
            <a:r>
              <a:rPr lang="pl-PL" i="1" dirty="0"/>
              <a:t> How </a:t>
            </a:r>
            <a:r>
              <a:rPr lang="pl-PL" i="1" dirty="0" err="1"/>
              <a:t>many</a:t>
            </a:r>
            <a:r>
              <a:rPr lang="pl-PL" i="1" dirty="0"/>
              <a:t>…? </a:t>
            </a:r>
            <a:endParaRPr lang="pl-PL" i="1" dirty="0" smtClean="0"/>
          </a:p>
          <a:p>
            <a:r>
              <a:rPr lang="pl-PL" i="1" dirty="0" smtClean="0"/>
              <a:t>Close </a:t>
            </a:r>
            <a:r>
              <a:rPr lang="pl-PL" i="1" dirty="0" err="1"/>
              <a:t>your</a:t>
            </a:r>
            <a:r>
              <a:rPr lang="pl-PL" i="1" dirty="0"/>
              <a:t> </a:t>
            </a:r>
            <a:r>
              <a:rPr lang="pl-PL" i="1" dirty="0" err="1"/>
              <a:t>books</a:t>
            </a:r>
            <a:r>
              <a:rPr lang="pl-PL" i="1" dirty="0"/>
              <a:t>… </a:t>
            </a:r>
            <a:r>
              <a:rPr lang="pl-PL" i="1" dirty="0" smtClean="0"/>
              <a:t>			Point </a:t>
            </a:r>
            <a:r>
              <a:rPr lang="pl-PL" i="1" dirty="0"/>
              <a:t>to… </a:t>
            </a:r>
            <a:r>
              <a:rPr lang="pl-PL" i="1" dirty="0" smtClean="0"/>
              <a:t>		</a:t>
            </a:r>
            <a:r>
              <a:rPr lang="pl-PL" i="1" dirty="0"/>
              <a:t> </a:t>
            </a:r>
            <a:r>
              <a:rPr lang="pl-PL" i="1" dirty="0" err="1"/>
              <a:t>What</a:t>
            </a:r>
            <a:r>
              <a:rPr lang="pl-PL" i="1" dirty="0"/>
              <a:t> </a:t>
            </a:r>
            <a:r>
              <a:rPr lang="pl-PL" i="1" dirty="0" err="1"/>
              <a:t>colour</a:t>
            </a:r>
            <a:r>
              <a:rPr lang="pl-PL" i="1" dirty="0"/>
              <a:t>…? </a:t>
            </a:r>
            <a:endParaRPr lang="pl-PL" i="1" dirty="0" smtClean="0"/>
          </a:p>
          <a:p>
            <a:r>
              <a:rPr lang="pl-PL" i="1" dirty="0" smtClean="0"/>
              <a:t>Hello/</a:t>
            </a:r>
            <a:r>
              <a:rPr lang="pl-PL" i="1" dirty="0" err="1" smtClean="0"/>
              <a:t>Goodbye</a:t>
            </a:r>
            <a:r>
              <a:rPr lang="pl-PL" i="1" dirty="0"/>
              <a:t>! </a:t>
            </a:r>
            <a:r>
              <a:rPr lang="pl-PL" i="1" dirty="0" smtClean="0"/>
              <a:t>			</a:t>
            </a:r>
            <a:r>
              <a:rPr lang="pl-PL" i="1" dirty="0" err="1" smtClean="0"/>
              <a:t>Let’s</a:t>
            </a:r>
            <a:r>
              <a:rPr lang="pl-PL" i="1" dirty="0" smtClean="0"/>
              <a:t> </a:t>
            </a:r>
            <a:r>
              <a:rPr lang="pl-PL" i="1" dirty="0" err="1" smtClean="0"/>
              <a:t>sing</a:t>
            </a:r>
            <a:r>
              <a:rPr lang="pl-PL" i="1" dirty="0" smtClean="0"/>
              <a:t>		</a:t>
            </a:r>
            <a:r>
              <a:rPr lang="pl-PL" i="1" dirty="0"/>
              <a:t> </a:t>
            </a:r>
            <a:r>
              <a:rPr lang="pl-PL" i="1" dirty="0" err="1"/>
              <a:t>Can</a:t>
            </a:r>
            <a:r>
              <a:rPr lang="pl-PL" i="1" dirty="0"/>
              <a:t> </a:t>
            </a:r>
            <a:r>
              <a:rPr lang="pl-PL" i="1" dirty="0" err="1"/>
              <a:t>you</a:t>
            </a:r>
            <a:r>
              <a:rPr lang="pl-PL" i="1" dirty="0"/>
              <a:t>…? </a:t>
            </a:r>
            <a:endParaRPr lang="pl-PL" i="1" dirty="0" smtClean="0"/>
          </a:p>
          <a:p>
            <a:r>
              <a:rPr lang="pl-PL" i="1" dirty="0" err="1" smtClean="0"/>
              <a:t>Look</a:t>
            </a:r>
            <a:r>
              <a:rPr lang="pl-PL" i="1" dirty="0" smtClean="0"/>
              <a:t> </a:t>
            </a:r>
            <a:r>
              <a:rPr lang="pl-PL" i="1" dirty="0"/>
              <a:t>(</a:t>
            </a:r>
            <a:r>
              <a:rPr lang="pl-PL" i="1" dirty="0" err="1"/>
              <a:t>at</a:t>
            </a:r>
            <a:r>
              <a:rPr lang="pl-PL" i="1" dirty="0"/>
              <a:t>) </a:t>
            </a:r>
            <a:r>
              <a:rPr lang="pl-PL" i="1" dirty="0" smtClean="0"/>
              <a:t>				</a:t>
            </a:r>
            <a:r>
              <a:rPr lang="pl-PL" i="1" dirty="0" err="1" smtClean="0"/>
              <a:t>What’s</a:t>
            </a:r>
            <a:r>
              <a:rPr lang="pl-PL" i="1" dirty="0" smtClean="0"/>
              <a:t>/</a:t>
            </a:r>
            <a:r>
              <a:rPr lang="pl-PL" i="1" dirty="0" err="1" smtClean="0"/>
              <a:t>Who’s</a:t>
            </a:r>
            <a:r>
              <a:rPr lang="pl-PL" i="1" dirty="0" smtClean="0"/>
              <a:t> </a:t>
            </a:r>
            <a:r>
              <a:rPr lang="pl-PL" i="1" dirty="0" err="1"/>
              <a:t>this</a:t>
            </a:r>
            <a:r>
              <a:rPr lang="pl-PL" i="1" dirty="0"/>
              <a:t>? </a:t>
            </a:r>
            <a:r>
              <a:rPr lang="pl-PL" i="1" dirty="0" smtClean="0"/>
              <a:t>	</a:t>
            </a:r>
            <a:r>
              <a:rPr lang="pl-PL" i="1" dirty="0"/>
              <a:t> </a:t>
            </a:r>
            <a:r>
              <a:rPr lang="pl-PL" i="1" dirty="0" err="1"/>
              <a:t>Have</a:t>
            </a:r>
            <a:r>
              <a:rPr lang="pl-PL" i="1" dirty="0"/>
              <a:t> </a:t>
            </a:r>
            <a:r>
              <a:rPr lang="pl-PL" i="1" dirty="0" err="1"/>
              <a:t>you</a:t>
            </a:r>
            <a:r>
              <a:rPr lang="pl-PL" i="1" dirty="0"/>
              <a:t> </a:t>
            </a:r>
            <a:r>
              <a:rPr lang="pl-PL" i="1" dirty="0" err="1"/>
              <a:t>got</a:t>
            </a:r>
            <a:r>
              <a:rPr lang="pl-PL" i="1" dirty="0"/>
              <a:t> a…? </a:t>
            </a:r>
            <a:endParaRPr lang="pl-PL" i="1" dirty="0" smtClean="0"/>
          </a:p>
          <a:p>
            <a:r>
              <a:rPr lang="pl-PL" i="1" dirty="0" err="1" smtClean="0"/>
              <a:t>This</a:t>
            </a:r>
            <a:r>
              <a:rPr lang="pl-PL" i="1" dirty="0" smtClean="0"/>
              <a:t> </a:t>
            </a:r>
            <a:r>
              <a:rPr lang="pl-PL" i="1" dirty="0" err="1"/>
              <a:t>is</a:t>
            </a:r>
            <a:r>
              <a:rPr lang="pl-PL" i="1" dirty="0"/>
              <a:t>… </a:t>
            </a:r>
            <a:r>
              <a:rPr lang="pl-PL" i="1" dirty="0" smtClean="0"/>
              <a:t>				</a:t>
            </a:r>
            <a:r>
              <a:rPr lang="pl-PL" i="1" dirty="0" err="1" smtClean="0"/>
              <a:t>Is</a:t>
            </a:r>
            <a:r>
              <a:rPr lang="pl-PL" i="1" dirty="0" smtClean="0"/>
              <a:t> </a:t>
            </a:r>
            <a:r>
              <a:rPr lang="pl-PL" i="1" dirty="0" err="1"/>
              <a:t>it</a:t>
            </a:r>
            <a:r>
              <a:rPr lang="pl-PL" i="1" dirty="0"/>
              <a:t> a… </a:t>
            </a:r>
            <a:r>
              <a:rPr lang="pl-PL" i="1" dirty="0" err="1"/>
              <a:t>It’s</a:t>
            </a:r>
            <a:r>
              <a:rPr lang="pl-PL" i="1" dirty="0"/>
              <a:t> a… </a:t>
            </a:r>
            <a:endParaRPr lang="pl-PL" i="1" dirty="0" smtClean="0"/>
          </a:p>
          <a:p>
            <a:r>
              <a:rPr lang="pl-PL" i="1" dirty="0" err="1" smtClean="0"/>
              <a:t>Listen</a:t>
            </a:r>
            <a:r>
              <a:rPr lang="pl-PL" i="1" dirty="0" smtClean="0"/>
              <a:t>…. </a:t>
            </a:r>
            <a:r>
              <a:rPr lang="pl-PL" dirty="0" smtClean="0"/>
              <a:t>(</a:t>
            </a:r>
            <a:r>
              <a:rPr lang="pl-PL" dirty="0"/>
              <a:t>Bogucka i </a:t>
            </a:r>
            <a:r>
              <a:rPr lang="pl-PL" dirty="0" err="1"/>
              <a:t>Hasse</a:t>
            </a:r>
            <a:r>
              <a:rPr lang="pl-PL" dirty="0"/>
              <a:t> 2005:11).</a:t>
            </a:r>
          </a:p>
          <a:p>
            <a:pPr marL="0" indent="0" algn="just">
              <a:buNone/>
            </a:pPr>
            <a:r>
              <a:rPr lang="pl-PL" dirty="0"/>
              <a:t>Nauczyciel na każdej lekcji powinien regularnie posługiwać się tymi zwrotami oraz, po niedługim czasie, oczekiwać poprawnego wykonania polecenia. Każde powtórzenie powoduje szybszą możliwość utrwalenia danych zwrotów.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6"/>
            <a:ext cx="10649607" cy="29281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Dzieci uczą się inaczej niż starsi </a:t>
            </a:r>
            <a:r>
              <a:rPr lang="pl-PL" dirty="0" smtClean="0"/>
              <a:t>uczniowie - kontakt z </a:t>
            </a:r>
            <a:r>
              <a:rPr lang="pl-PL" dirty="0"/>
              <a:t>językiem obcym powinien być przez nie odbierany jako fascynująca przygoda, w </a:t>
            </a:r>
            <a:r>
              <a:rPr lang="pl-PL" dirty="0" smtClean="0"/>
              <a:t>której</a:t>
            </a:r>
            <a:br>
              <a:rPr lang="pl-PL" dirty="0" smtClean="0"/>
            </a:br>
            <a:r>
              <a:rPr lang="pl-PL" dirty="0" smtClean="0"/>
              <a:t> zechcą </a:t>
            </a:r>
            <a:r>
              <a:rPr lang="pl-PL" dirty="0"/>
              <a:t>współuczestniczyć. Wszelkie formy ludyczne, zwłaszcza powiązane </a:t>
            </a:r>
            <a:r>
              <a:rPr lang="pl-PL" dirty="0" smtClean="0"/>
              <a:t>z ruchem</a:t>
            </a:r>
            <a:r>
              <a:rPr lang="pl-PL" dirty="0"/>
              <a:t>, takie </a:t>
            </a:r>
            <a:r>
              <a:rPr lang="pl-PL" dirty="0" smtClean="0"/>
              <a:t>jak </a:t>
            </a:r>
            <a:r>
              <a:rPr lang="pl-PL" dirty="0"/>
              <a:t>piosenki, rymowanki, zabawy, gry językowe i </a:t>
            </a:r>
            <a:r>
              <a:rPr lang="pl-PL" dirty="0" smtClean="0"/>
              <a:t>ruchowe</a:t>
            </a:r>
            <a:r>
              <a:rPr lang="pl-PL" dirty="0"/>
              <a:t>, baśnie, w </a:t>
            </a:r>
            <a:r>
              <a:rPr lang="pl-PL" dirty="0" smtClean="0"/>
              <a:t>czasie </a:t>
            </a:r>
            <a:r>
              <a:rPr lang="pl-PL" dirty="0"/>
              <a:t>których można </a:t>
            </a:r>
            <a:r>
              <a:rPr lang="pl-PL" dirty="0" smtClean="0"/>
              <a:t>wykorzystać </a:t>
            </a:r>
            <a:r>
              <a:rPr lang="pl-PL" dirty="0"/>
              <a:t>rysunki lub maskotki, to formy nauki najefektywniejsze dla dziecka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Lundberg </a:t>
            </a:r>
            <a:r>
              <a:rPr lang="pl-PL" dirty="0" smtClean="0"/>
              <a:t>2007:7</a:t>
            </a:r>
            <a:r>
              <a:rPr lang="pl-PL" dirty="0"/>
              <a:t>, </a:t>
            </a:r>
            <a:r>
              <a:rPr lang="pl-PL" dirty="0" err="1"/>
              <a:t>Mattheoudakis</a:t>
            </a:r>
            <a:r>
              <a:rPr lang="pl-PL" dirty="0"/>
              <a:t>, </a:t>
            </a:r>
            <a:r>
              <a:rPr lang="pl-PL" dirty="0" err="1"/>
              <a:t>Dvorakova</a:t>
            </a:r>
            <a:r>
              <a:rPr lang="pl-PL" dirty="0"/>
              <a:t>, </a:t>
            </a:r>
            <a:r>
              <a:rPr lang="pl-PL" dirty="0" err="1"/>
              <a:t>Láng</a:t>
            </a:r>
            <a:r>
              <a:rPr lang="pl-PL" dirty="0"/>
              <a:t> 2007:59-75).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448" y="4074206"/>
            <a:ext cx="2335496" cy="1741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653</Words>
  <Application>Microsoft Office PowerPoint</Application>
  <PresentationFormat>Niestandardowy</PresentationFormat>
  <Paragraphs>79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Wzmocnienie oddziaływania języka obcego na ucznia  I etapu edukacyjnego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16</cp:revision>
  <dcterms:created xsi:type="dcterms:W3CDTF">2018-12-02T13:14:09Z</dcterms:created>
  <dcterms:modified xsi:type="dcterms:W3CDTF">2019-01-23T00:11:11Z</dcterms:modified>
</cp:coreProperties>
</file>